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50"/>
  </p:notesMasterIdLst>
  <p:sldIdLst>
    <p:sldId id="320" r:id="rId5"/>
    <p:sldId id="258" r:id="rId6"/>
    <p:sldId id="282" r:id="rId7"/>
    <p:sldId id="274" r:id="rId8"/>
    <p:sldId id="283" r:id="rId9"/>
    <p:sldId id="284" r:id="rId10"/>
    <p:sldId id="286" r:id="rId11"/>
    <p:sldId id="288" r:id="rId12"/>
    <p:sldId id="275" r:id="rId13"/>
    <p:sldId id="289" r:id="rId14"/>
    <p:sldId id="290" r:id="rId15"/>
    <p:sldId id="311" r:id="rId16"/>
    <p:sldId id="285" r:id="rId17"/>
    <p:sldId id="301" r:id="rId18"/>
    <p:sldId id="293" r:id="rId19"/>
    <p:sldId id="291" r:id="rId20"/>
    <p:sldId id="295" r:id="rId21"/>
    <p:sldId id="294" r:id="rId22"/>
    <p:sldId id="292" r:id="rId23"/>
    <p:sldId id="296" r:id="rId24"/>
    <p:sldId id="297" r:id="rId25"/>
    <p:sldId id="276" r:id="rId26"/>
    <p:sldId id="298" r:id="rId27"/>
    <p:sldId id="299" r:id="rId28"/>
    <p:sldId id="277" r:id="rId29"/>
    <p:sldId id="300" r:id="rId30"/>
    <p:sldId id="303" r:id="rId31"/>
    <p:sldId id="319" r:id="rId32"/>
    <p:sldId id="310" r:id="rId33"/>
    <p:sldId id="317" r:id="rId34"/>
    <p:sldId id="304" r:id="rId35"/>
    <p:sldId id="305" r:id="rId36"/>
    <p:sldId id="318" r:id="rId37"/>
    <p:sldId id="312" r:id="rId38"/>
    <p:sldId id="315" r:id="rId39"/>
    <p:sldId id="314" r:id="rId40"/>
    <p:sldId id="313" r:id="rId41"/>
    <p:sldId id="316" r:id="rId42"/>
    <p:sldId id="278" r:id="rId43"/>
    <p:sldId id="306" r:id="rId44"/>
    <p:sldId id="307" r:id="rId45"/>
    <p:sldId id="279" r:id="rId46"/>
    <p:sldId id="308" r:id="rId47"/>
    <p:sldId id="309" r:id="rId48"/>
    <p:sldId id="260" r:id="rId4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E22E23-AF83-48F5-A6E0-F7A58A1E47E4}" v="13" dt="2025-08-26T20:40:10.524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1464" y="9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microsoft.com/office/2015/10/relationships/revisionInfo" Target="revisionInfo.xml"/><Relationship Id="rId8" Type="http://schemas.openxmlformats.org/officeDocument/2006/relationships/slide" Target="slides/slide4.xml"/><Relationship Id="rId51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499951-0620-4ABC-AFD8-B54DEE5E079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3911736E-DA67-4F50-82DC-CFE3ECC3D8D2}">
      <dgm:prSet phldrT="[Tekst]"/>
      <dgm:spPr/>
      <dgm:t>
        <a:bodyPr/>
        <a:lstStyle/>
        <a:p>
          <a:r>
            <a:rPr lang="pl-PL" dirty="0"/>
            <a:t>Stanowisko pracy</a:t>
          </a:r>
        </a:p>
      </dgm:t>
    </dgm:pt>
    <dgm:pt modelId="{6869B9C1-911D-4446-86A5-E3EDE24B2BBD}" type="parTrans" cxnId="{96B49653-A201-419D-8DC9-4F8EA3333A24}">
      <dgm:prSet/>
      <dgm:spPr/>
      <dgm:t>
        <a:bodyPr/>
        <a:lstStyle/>
        <a:p>
          <a:endParaRPr lang="pl-PL"/>
        </a:p>
      </dgm:t>
    </dgm:pt>
    <dgm:pt modelId="{FF9D64B0-D28E-48D6-8C35-412B031559A8}" type="sibTrans" cxnId="{96B49653-A201-419D-8DC9-4F8EA3333A24}">
      <dgm:prSet/>
      <dgm:spPr/>
      <dgm:t>
        <a:bodyPr/>
        <a:lstStyle/>
        <a:p>
          <a:endParaRPr lang="pl-PL"/>
        </a:p>
      </dgm:t>
    </dgm:pt>
    <dgm:pt modelId="{A82116FE-FA04-483F-BD6C-36C9856960A0}">
      <dgm:prSet phldrT="[Tekst]"/>
      <dgm:spPr/>
      <dgm:t>
        <a:bodyPr/>
        <a:lstStyle/>
        <a:p>
          <a:r>
            <a:rPr lang="pl-PL" dirty="0"/>
            <a:t>Stanowisko urzędnicze</a:t>
          </a:r>
        </a:p>
      </dgm:t>
    </dgm:pt>
    <dgm:pt modelId="{8BBA8A5F-7435-41EA-A82C-67F867688662}" type="parTrans" cxnId="{E03570C6-4D47-402F-BE3D-2FFC194BBEFF}">
      <dgm:prSet/>
      <dgm:spPr/>
      <dgm:t>
        <a:bodyPr/>
        <a:lstStyle/>
        <a:p>
          <a:endParaRPr lang="pl-PL"/>
        </a:p>
      </dgm:t>
    </dgm:pt>
    <dgm:pt modelId="{A39EB719-7720-4FE5-9B06-ABDD797B7729}" type="sibTrans" cxnId="{E03570C6-4D47-402F-BE3D-2FFC194BBEFF}">
      <dgm:prSet/>
      <dgm:spPr/>
      <dgm:t>
        <a:bodyPr/>
        <a:lstStyle/>
        <a:p>
          <a:endParaRPr lang="pl-PL"/>
        </a:p>
      </dgm:t>
    </dgm:pt>
    <dgm:pt modelId="{80E8D1E7-38E2-46CE-99B8-F3149C1B2A0A}">
      <dgm:prSet phldrT="[Tekst]"/>
      <dgm:spPr/>
      <dgm:t>
        <a:bodyPr/>
        <a:lstStyle/>
        <a:p>
          <a:r>
            <a:rPr lang="pl-PL" dirty="0"/>
            <a:t>Stanowisko pomocnicze i obsługi</a:t>
          </a:r>
        </a:p>
      </dgm:t>
    </dgm:pt>
    <dgm:pt modelId="{41CC5754-2D64-4B2B-B266-29BFED89DACA}" type="parTrans" cxnId="{EC857D6F-8088-47C1-BCE6-313B36778CB9}">
      <dgm:prSet/>
      <dgm:spPr/>
      <dgm:t>
        <a:bodyPr/>
        <a:lstStyle/>
        <a:p>
          <a:endParaRPr lang="pl-PL"/>
        </a:p>
      </dgm:t>
    </dgm:pt>
    <dgm:pt modelId="{F1FF93DF-6B5D-4CE7-B612-AC46204B4F59}" type="sibTrans" cxnId="{EC857D6F-8088-47C1-BCE6-313B36778CB9}">
      <dgm:prSet/>
      <dgm:spPr/>
      <dgm:t>
        <a:bodyPr/>
        <a:lstStyle/>
        <a:p>
          <a:endParaRPr lang="pl-PL"/>
        </a:p>
      </dgm:t>
    </dgm:pt>
    <dgm:pt modelId="{ACC4EA1A-6BC6-476A-8ABB-499466624711}">
      <dgm:prSet/>
      <dgm:spPr/>
      <dgm:t>
        <a:bodyPr/>
        <a:lstStyle/>
        <a:p>
          <a:r>
            <a:rPr lang="pl-PL" dirty="0"/>
            <a:t>Kierownicze stanowisko urzędnicze</a:t>
          </a:r>
        </a:p>
      </dgm:t>
    </dgm:pt>
    <dgm:pt modelId="{04E99787-FDBC-41B5-9F19-DCE980B28732}" type="parTrans" cxnId="{A5E3D5A4-1BA4-4852-9DA6-EDFCFBCAD984}">
      <dgm:prSet/>
      <dgm:spPr/>
      <dgm:t>
        <a:bodyPr/>
        <a:lstStyle/>
        <a:p>
          <a:endParaRPr lang="pl-PL"/>
        </a:p>
      </dgm:t>
    </dgm:pt>
    <dgm:pt modelId="{70CBE1DF-530A-434C-BB79-A8C101C3CBDC}" type="sibTrans" cxnId="{A5E3D5A4-1BA4-4852-9DA6-EDFCFBCAD984}">
      <dgm:prSet/>
      <dgm:spPr/>
      <dgm:t>
        <a:bodyPr/>
        <a:lstStyle/>
        <a:p>
          <a:endParaRPr lang="pl-PL"/>
        </a:p>
      </dgm:t>
    </dgm:pt>
    <dgm:pt modelId="{BCB2B5FB-AFD2-488A-AA97-6194C26048CB}" type="pres">
      <dgm:prSet presAssocID="{D4499951-0620-4ABC-AFD8-B54DEE5E079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F22339A-3FCF-4C46-BDF4-467A68AD0737}" type="pres">
      <dgm:prSet presAssocID="{3911736E-DA67-4F50-82DC-CFE3ECC3D8D2}" presName="hierRoot1" presStyleCnt="0">
        <dgm:presLayoutVars>
          <dgm:hierBranch val="init"/>
        </dgm:presLayoutVars>
      </dgm:prSet>
      <dgm:spPr/>
    </dgm:pt>
    <dgm:pt modelId="{E0833E38-8887-45E9-BE83-87014F2B8EBB}" type="pres">
      <dgm:prSet presAssocID="{3911736E-DA67-4F50-82DC-CFE3ECC3D8D2}" presName="rootComposite1" presStyleCnt="0"/>
      <dgm:spPr/>
    </dgm:pt>
    <dgm:pt modelId="{BA8F5527-8B05-485E-A7B4-BB79ADE50FE5}" type="pres">
      <dgm:prSet presAssocID="{3911736E-DA67-4F50-82DC-CFE3ECC3D8D2}" presName="rootText1" presStyleLbl="node0" presStyleIdx="0" presStyleCnt="1">
        <dgm:presLayoutVars>
          <dgm:chPref val="3"/>
        </dgm:presLayoutVars>
      </dgm:prSet>
      <dgm:spPr/>
    </dgm:pt>
    <dgm:pt modelId="{6E224C17-CDE6-44CE-A7FF-20EBA461FCEF}" type="pres">
      <dgm:prSet presAssocID="{3911736E-DA67-4F50-82DC-CFE3ECC3D8D2}" presName="rootConnector1" presStyleLbl="node1" presStyleIdx="0" presStyleCnt="0"/>
      <dgm:spPr/>
    </dgm:pt>
    <dgm:pt modelId="{E67C3D03-FD4A-46DA-A03F-49E6BA5CE124}" type="pres">
      <dgm:prSet presAssocID="{3911736E-DA67-4F50-82DC-CFE3ECC3D8D2}" presName="hierChild2" presStyleCnt="0"/>
      <dgm:spPr/>
    </dgm:pt>
    <dgm:pt modelId="{AA8DDD86-41A4-478C-830D-991F1FFCAF84}" type="pres">
      <dgm:prSet presAssocID="{8BBA8A5F-7435-41EA-A82C-67F867688662}" presName="Name37" presStyleLbl="parChTrans1D2" presStyleIdx="0" presStyleCnt="2"/>
      <dgm:spPr/>
    </dgm:pt>
    <dgm:pt modelId="{201DD03B-9BE1-44FF-BEDF-293E7D8CFD92}" type="pres">
      <dgm:prSet presAssocID="{A82116FE-FA04-483F-BD6C-36C9856960A0}" presName="hierRoot2" presStyleCnt="0">
        <dgm:presLayoutVars>
          <dgm:hierBranch val="init"/>
        </dgm:presLayoutVars>
      </dgm:prSet>
      <dgm:spPr/>
    </dgm:pt>
    <dgm:pt modelId="{510C6868-1785-4891-BD7D-C51D0AB62AFF}" type="pres">
      <dgm:prSet presAssocID="{A82116FE-FA04-483F-BD6C-36C9856960A0}" presName="rootComposite" presStyleCnt="0"/>
      <dgm:spPr/>
    </dgm:pt>
    <dgm:pt modelId="{C15262FA-82B5-44B1-979F-21763F1CA801}" type="pres">
      <dgm:prSet presAssocID="{A82116FE-FA04-483F-BD6C-36C9856960A0}" presName="rootText" presStyleLbl="node2" presStyleIdx="0" presStyleCnt="2">
        <dgm:presLayoutVars>
          <dgm:chPref val="3"/>
        </dgm:presLayoutVars>
      </dgm:prSet>
      <dgm:spPr/>
    </dgm:pt>
    <dgm:pt modelId="{1E8BFA7C-A0B1-4BFD-9C68-D1BE0B2BA050}" type="pres">
      <dgm:prSet presAssocID="{A82116FE-FA04-483F-BD6C-36C9856960A0}" presName="rootConnector" presStyleLbl="node2" presStyleIdx="0" presStyleCnt="2"/>
      <dgm:spPr/>
    </dgm:pt>
    <dgm:pt modelId="{9902B464-755E-420B-8619-179F9001CF62}" type="pres">
      <dgm:prSet presAssocID="{A82116FE-FA04-483F-BD6C-36C9856960A0}" presName="hierChild4" presStyleCnt="0"/>
      <dgm:spPr/>
    </dgm:pt>
    <dgm:pt modelId="{F56E34F4-D03C-46A0-9E45-34587C62223E}" type="pres">
      <dgm:prSet presAssocID="{04E99787-FDBC-41B5-9F19-DCE980B28732}" presName="Name37" presStyleLbl="parChTrans1D3" presStyleIdx="0" presStyleCnt="1"/>
      <dgm:spPr/>
    </dgm:pt>
    <dgm:pt modelId="{CB6EEBD9-C40B-46D2-AF76-479196623248}" type="pres">
      <dgm:prSet presAssocID="{ACC4EA1A-6BC6-476A-8ABB-499466624711}" presName="hierRoot2" presStyleCnt="0">
        <dgm:presLayoutVars>
          <dgm:hierBranch val="init"/>
        </dgm:presLayoutVars>
      </dgm:prSet>
      <dgm:spPr/>
    </dgm:pt>
    <dgm:pt modelId="{53133946-2D6F-49CF-9982-C106315ED7F7}" type="pres">
      <dgm:prSet presAssocID="{ACC4EA1A-6BC6-476A-8ABB-499466624711}" presName="rootComposite" presStyleCnt="0"/>
      <dgm:spPr/>
    </dgm:pt>
    <dgm:pt modelId="{AB2F756D-CBDC-4633-8FAD-E3F01CEB8066}" type="pres">
      <dgm:prSet presAssocID="{ACC4EA1A-6BC6-476A-8ABB-499466624711}" presName="rootText" presStyleLbl="node3" presStyleIdx="0" presStyleCnt="1">
        <dgm:presLayoutVars>
          <dgm:chPref val="3"/>
        </dgm:presLayoutVars>
      </dgm:prSet>
      <dgm:spPr/>
    </dgm:pt>
    <dgm:pt modelId="{5AD76AF4-9C3C-4C47-9363-F149B81D06C0}" type="pres">
      <dgm:prSet presAssocID="{ACC4EA1A-6BC6-476A-8ABB-499466624711}" presName="rootConnector" presStyleLbl="node3" presStyleIdx="0" presStyleCnt="1"/>
      <dgm:spPr/>
    </dgm:pt>
    <dgm:pt modelId="{A9C12351-ADF0-4335-988C-6AB73E93B19A}" type="pres">
      <dgm:prSet presAssocID="{ACC4EA1A-6BC6-476A-8ABB-499466624711}" presName="hierChild4" presStyleCnt="0"/>
      <dgm:spPr/>
    </dgm:pt>
    <dgm:pt modelId="{7D0FC1F5-FFC7-4D33-99DE-C4296FDC1223}" type="pres">
      <dgm:prSet presAssocID="{ACC4EA1A-6BC6-476A-8ABB-499466624711}" presName="hierChild5" presStyleCnt="0"/>
      <dgm:spPr/>
    </dgm:pt>
    <dgm:pt modelId="{441B6278-E18F-4D74-B562-811A53C139B3}" type="pres">
      <dgm:prSet presAssocID="{A82116FE-FA04-483F-BD6C-36C9856960A0}" presName="hierChild5" presStyleCnt="0"/>
      <dgm:spPr/>
    </dgm:pt>
    <dgm:pt modelId="{9108B124-7E01-4D4E-8EDD-97A03D674FA0}" type="pres">
      <dgm:prSet presAssocID="{41CC5754-2D64-4B2B-B266-29BFED89DACA}" presName="Name37" presStyleLbl="parChTrans1D2" presStyleIdx="1" presStyleCnt="2"/>
      <dgm:spPr/>
    </dgm:pt>
    <dgm:pt modelId="{A0C954FE-6D20-451A-BD71-9AC5A6D74323}" type="pres">
      <dgm:prSet presAssocID="{80E8D1E7-38E2-46CE-99B8-F3149C1B2A0A}" presName="hierRoot2" presStyleCnt="0">
        <dgm:presLayoutVars>
          <dgm:hierBranch val="init"/>
        </dgm:presLayoutVars>
      </dgm:prSet>
      <dgm:spPr/>
    </dgm:pt>
    <dgm:pt modelId="{FC2DBD0B-0F58-4302-82CC-3C91DBB5C731}" type="pres">
      <dgm:prSet presAssocID="{80E8D1E7-38E2-46CE-99B8-F3149C1B2A0A}" presName="rootComposite" presStyleCnt="0"/>
      <dgm:spPr/>
    </dgm:pt>
    <dgm:pt modelId="{A55E0C8C-F91D-47C9-9CBB-96E0F8E2EF25}" type="pres">
      <dgm:prSet presAssocID="{80E8D1E7-38E2-46CE-99B8-F3149C1B2A0A}" presName="rootText" presStyleLbl="node2" presStyleIdx="1" presStyleCnt="2">
        <dgm:presLayoutVars>
          <dgm:chPref val="3"/>
        </dgm:presLayoutVars>
      </dgm:prSet>
      <dgm:spPr/>
    </dgm:pt>
    <dgm:pt modelId="{0CDB61CE-A20A-4DE6-B454-4A7E03FACA81}" type="pres">
      <dgm:prSet presAssocID="{80E8D1E7-38E2-46CE-99B8-F3149C1B2A0A}" presName="rootConnector" presStyleLbl="node2" presStyleIdx="1" presStyleCnt="2"/>
      <dgm:spPr/>
    </dgm:pt>
    <dgm:pt modelId="{6C1C06CD-D6AB-48BB-985F-24810C3D1F25}" type="pres">
      <dgm:prSet presAssocID="{80E8D1E7-38E2-46CE-99B8-F3149C1B2A0A}" presName="hierChild4" presStyleCnt="0"/>
      <dgm:spPr/>
    </dgm:pt>
    <dgm:pt modelId="{86E839BE-81C2-42A8-9226-EDAA95A7DED5}" type="pres">
      <dgm:prSet presAssocID="{80E8D1E7-38E2-46CE-99B8-F3149C1B2A0A}" presName="hierChild5" presStyleCnt="0"/>
      <dgm:spPr/>
    </dgm:pt>
    <dgm:pt modelId="{8F0A12DA-EDB9-4877-8D61-ABBE4952D0D1}" type="pres">
      <dgm:prSet presAssocID="{3911736E-DA67-4F50-82DC-CFE3ECC3D8D2}" presName="hierChild3" presStyleCnt="0"/>
      <dgm:spPr/>
    </dgm:pt>
  </dgm:ptLst>
  <dgm:cxnLst>
    <dgm:cxn modelId="{DB0F0C0E-1E07-4285-B1F8-C7C54584864A}" type="presOf" srcId="{3911736E-DA67-4F50-82DC-CFE3ECC3D8D2}" destId="{6E224C17-CDE6-44CE-A7FF-20EBA461FCEF}" srcOrd="1" destOrd="0" presId="urn:microsoft.com/office/officeart/2005/8/layout/orgChart1"/>
    <dgm:cxn modelId="{9C11002D-BA83-4C23-8EB5-25C409AFEBFA}" type="presOf" srcId="{A82116FE-FA04-483F-BD6C-36C9856960A0}" destId="{C15262FA-82B5-44B1-979F-21763F1CA801}" srcOrd="0" destOrd="0" presId="urn:microsoft.com/office/officeart/2005/8/layout/orgChart1"/>
    <dgm:cxn modelId="{08F35643-A983-43A8-ABCA-7FA13F399587}" type="presOf" srcId="{ACC4EA1A-6BC6-476A-8ABB-499466624711}" destId="{AB2F756D-CBDC-4633-8FAD-E3F01CEB8066}" srcOrd="0" destOrd="0" presId="urn:microsoft.com/office/officeart/2005/8/layout/orgChart1"/>
    <dgm:cxn modelId="{18BB674B-A38E-44C2-870C-D407E6CF62EB}" type="presOf" srcId="{D4499951-0620-4ABC-AFD8-B54DEE5E0791}" destId="{BCB2B5FB-AFD2-488A-AA97-6194C26048CB}" srcOrd="0" destOrd="0" presId="urn:microsoft.com/office/officeart/2005/8/layout/orgChart1"/>
    <dgm:cxn modelId="{EC857D6F-8088-47C1-BCE6-313B36778CB9}" srcId="{3911736E-DA67-4F50-82DC-CFE3ECC3D8D2}" destId="{80E8D1E7-38E2-46CE-99B8-F3149C1B2A0A}" srcOrd="1" destOrd="0" parTransId="{41CC5754-2D64-4B2B-B266-29BFED89DACA}" sibTransId="{F1FF93DF-6B5D-4CE7-B612-AC46204B4F59}"/>
    <dgm:cxn modelId="{C15A0D70-C596-474B-AADD-2E30190BB0A0}" type="presOf" srcId="{ACC4EA1A-6BC6-476A-8ABB-499466624711}" destId="{5AD76AF4-9C3C-4C47-9363-F149B81D06C0}" srcOrd="1" destOrd="0" presId="urn:microsoft.com/office/officeart/2005/8/layout/orgChart1"/>
    <dgm:cxn modelId="{96B49653-A201-419D-8DC9-4F8EA3333A24}" srcId="{D4499951-0620-4ABC-AFD8-B54DEE5E0791}" destId="{3911736E-DA67-4F50-82DC-CFE3ECC3D8D2}" srcOrd="0" destOrd="0" parTransId="{6869B9C1-911D-4446-86A5-E3EDE24B2BBD}" sibTransId="{FF9D64B0-D28E-48D6-8C35-412B031559A8}"/>
    <dgm:cxn modelId="{F4E1A786-0BE5-4804-AF30-6A16E398C4E5}" type="presOf" srcId="{80E8D1E7-38E2-46CE-99B8-F3149C1B2A0A}" destId="{A55E0C8C-F91D-47C9-9CBB-96E0F8E2EF25}" srcOrd="0" destOrd="0" presId="urn:microsoft.com/office/officeart/2005/8/layout/orgChart1"/>
    <dgm:cxn modelId="{D5A98E95-A458-45DA-B7E4-5B04B9CFC1E3}" type="presOf" srcId="{04E99787-FDBC-41B5-9F19-DCE980B28732}" destId="{F56E34F4-D03C-46A0-9E45-34587C62223E}" srcOrd="0" destOrd="0" presId="urn:microsoft.com/office/officeart/2005/8/layout/orgChart1"/>
    <dgm:cxn modelId="{FEED089E-D7EE-4E93-A17A-8865C53BCF95}" type="presOf" srcId="{A82116FE-FA04-483F-BD6C-36C9856960A0}" destId="{1E8BFA7C-A0B1-4BFD-9C68-D1BE0B2BA050}" srcOrd="1" destOrd="0" presId="urn:microsoft.com/office/officeart/2005/8/layout/orgChart1"/>
    <dgm:cxn modelId="{A5E3D5A4-1BA4-4852-9DA6-EDFCFBCAD984}" srcId="{A82116FE-FA04-483F-BD6C-36C9856960A0}" destId="{ACC4EA1A-6BC6-476A-8ABB-499466624711}" srcOrd="0" destOrd="0" parTransId="{04E99787-FDBC-41B5-9F19-DCE980B28732}" sibTransId="{70CBE1DF-530A-434C-BB79-A8C101C3CBDC}"/>
    <dgm:cxn modelId="{D8D0D7AE-32C5-4783-B3B0-75F974472F12}" type="presOf" srcId="{3911736E-DA67-4F50-82DC-CFE3ECC3D8D2}" destId="{BA8F5527-8B05-485E-A7B4-BB79ADE50FE5}" srcOrd="0" destOrd="0" presId="urn:microsoft.com/office/officeart/2005/8/layout/orgChart1"/>
    <dgm:cxn modelId="{C8B3B3BB-2E8D-42B1-AEDD-9A3264C0A7A2}" type="presOf" srcId="{41CC5754-2D64-4B2B-B266-29BFED89DACA}" destId="{9108B124-7E01-4D4E-8EDD-97A03D674FA0}" srcOrd="0" destOrd="0" presId="urn:microsoft.com/office/officeart/2005/8/layout/orgChart1"/>
    <dgm:cxn modelId="{E03570C6-4D47-402F-BE3D-2FFC194BBEFF}" srcId="{3911736E-DA67-4F50-82DC-CFE3ECC3D8D2}" destId="{A82116FE-FA04-483F-BD6C-36C9856960A0}" srcOrd="0" destOrd="0" parTransId="{8BBA8A5F-7435-41EA-A82C-67F867688662}" sibTransId="{A39EB719-7720-4FE5-9B06-ABDD797B7729}"/>
    <dgm:cxn modelId="{7A8DACCE-292E-4EAF-8B13-D85E35F5975D}" type="presOf" srcId="{80E8D1E7-38E2-46CE-99B8-F3149C1B2A0A}" destId="{0CDB61CE-A20A-4DE6-B454-4A7E03FACA81}" srcOrd="1" destOrd="0" presId="urn:microsoft.com/office/officeart/2005/8/layout/orgChart1"/>
    <dgm:cxn modelId="{D9ECC6E1-52C8-4475-A106-574CD26EE2A0}" type="presOf" srcId="{8BBA8A5F-7435-41EA-A82C-67F867688662}" destId="{AA8DDD86-41A4-478C-830D-991F1FFCAF84}" srcOrd="0" destOrd="0" presId="urn:microsoft.com/office/officeart/2005/8/layout/orgChart1"/>
    <dgm:cxn modelId="{2C3502CC-F2C8-4E63-9F8E-14F96FBB9BD2}" type="presParOf" srcId="{BCB2B5FB-AFD2-488A-AA97-6194C26048CB}" destId="{9F22339A-3FCF-4C46-BDF4-467A68AD0737}" srcOrd="0" destOrd="0" presId="urn:microsoft.com/office/officeart/2005/8/layout/orgChart1"/>
    <dgm:cxn modelId="{6C7E9EB2-9AA6-469A-9F01-7BC45DBADB3C}" type="presParOf" srcId="{9F22339A-3FCF-4C46-BDF4-467A68AD0737}" destId="{E0833E38-8887-45E9-BE83-87014F2B8EBB}" srcOrd="0" destOrd="0" presId="urn:microsoft.com/office/officeart/2005/8/layout/orgChart1"/>
    <dgm:cxn modelId="{11723B9E-2C26-4FDF-A4E9-F82F750BDEE3}" type="presParOf" srcId="{E0833E38-8887-45E9-BE83-87014F2B8EBB}" destId="{BA8F5527-8B05-485E-A7B4-BB79ADE50FE5}" srcOrd="0" destOrd="0" presId="urn:microsoft.com/office/officeart/2005/8/layout/orgChart1"/>
    <dgm:cxn modelId="{6BC5B482-A80B-406C-8E4B-259AAE33C03B}" type="presParOf" srcId="{E0833E38-8887-45E9-BE83-87014F2B8EBB}" destId="{6E224C17-CDE6-44CE-A7FF-20EBA461FCEF}" srcOrd="1" destOrd="0" presId="urn:microsoft.com/office/officeart/2005/8/layout/orgChart1"/>
    <dgm:cxn modelId="{AFDCFF17-E1B6-4914-817F-10E8B9DF201E}" type="presParOf" srcId="{9F22339A-3FCF-4C46-BDF4-467A68AD0737}" destId="{E67C3D03-FD4A-46DA-A03F-49E6BA5CE124}" srcOrd="1" destOrd="0" presId="urn:microsoft.com/office/officeart/2005/8/layout/orgChart1"/>
    <dgm:cxn modelId="{07E7F2D7-8495-482F-BD81-29DF85C1C0B0}" type="presParOf" srcId="{E67C3D03-FD4A-46DA-A03F-49E6BA5CE124}" destId="{AA8DDD86-41A4-478C-830D-991F1FFCAF84}" srcOrd="0" destOrd="0" presId="urn:microsoft.com/office/officeart/2005/8/layout/orgChart1"/>
    <dgm:cxn modelId="{51C0D662-DBC1-4672-9FE6-BFA2720E0E9C}" type="presParOf" srcId="{E67C3D03-FD4A-46DA-A03F-49E6BA5CE124}" destId="{201DD03B-9BE1-44FF-BEDF-293E7D8CFD92}" srcOrd="1" destOrd="0" presId="urn:microsoft.com/office/officeart/2005/8/layout/orgChart1"/>
    <dgm:cxn modelId="{2D4CEF01-F663-460D-9EE2-6E4C59F9D16A}" type="presParOf" srcId="{201DD03B-9BE1-44FF-BEDF-293E7D8CFD92}" destId="{510C6868-1785-4891-BD7D-C51D0AB62AFF}" srcOrd="0" destOrd="0" presId="urn:microsoft.com/office/officeart/2005/8/layout/orgChart1"/>
    <dgm:cxn modelId="{B80CFF32-E064-4837-B011-CA0C05D02414}" type="presParOf" srcId="{510C6868-1785-4891-BD7D-C51D0AB62AFF}" destId="{C15262FA-82B5-44B1-979F-21763F1CA801}" srcOrd="0" destOrd="0" presId="urn:microsoft.com/office/officeart/2005/8/layout/orgChart1"/>
    <dgm:cxn modelId="{F6B8F9E2-D287-4386-9920-E39A83B298BF}" type="presParOf" srcId="{510C6868-1785-4891-BD7D-C51D0AB62AFF}" destId="{1E8BFA7C-A0B1-4BFD-9C68-D1BE0B2BA050}" srcOrd="1" destOrd="0" presId="urn:microsoft.com/office/officeart/2005/8/layout/orgChart1"/>
    <dgm:cxn modelId="{F87F1D64-92CF-4EA9-A550-17A9C277C786}" type="presParOf" srcId="{201DD03B-9BE1-44FF-BEDF-293E7D8CFD92}" destId="{9902B464-755E-420B-8619-179F9001CF62}" srcOrd="1" destOrd="0" presId="urn:microsoft.com/office/officeart/2005/8/layout/orgChart1"/>
    <dgm:cxn modelId="{B63392BF-FABA-4118-863C-B688C4BBB741}" type="presParOf" srcId="{9902B464-755E-420B-8619-179F9001CF62}" destId="{F56E34F4-D03C-46A0-9E45-34587C62223E}" srcOrd="0" destOrd="0" presId="urn:microsoft.com/office/officeart/2005/8/layout/orgChart1"/>
    <dgm:cxn modelId="{AC9F786A-9EF7-4598-AD64-B385DEE98AC7}" type="presParOf" srcId="{9902B464-755E-420B-8619-179F9001CF62}" destId="{CB6EEBD9-C40B-46D2-AF76-479196623248}" srcOrd="1" destOrd="0" presId="urn:microsoft.com/office/officeart/2005/8/layout/orgChart1"/>
    <dgm:cxn modelId="{9E7A2592-0E59-4929-AB46-B0FB31F0DC60}" type="presParOf" srcId="{CB6EEBD9-C40B-46D2-AF76-479196623248}" destId="{53133946-2D6F-49CF-9982-C106315ED7F7}" srcOrd="0" destOrd="0" presId="urn:microsoft.com/office/officeart/2005/8/layout/orgChart1"/>
    <dgm:cxn modelId="{629CA940-0163-43E2-B3CC-68C8B1068225}" type="presParOf" srcId="{53133946-2D6F-49CF-9982-C106315ED7F7}" destId="{AB2F756D-CBDC-4633-8FAD-E3F01CEB8066}" srcOrd="0" destOrd="0" presId="urn:microsoft.com/office/officeart/2005/8/layout/orgChart1"/>
    <dgm:cxn modelId="{B678E546-B9CD-4687-BFCA-FA740E79304E}" type="presParOf" srcId="{53133946-2D6F-49CF-9982-C106315ED7F7}" destId="{5AD76AF4-9C3C-4C47-9363-F149B81D06C0}" srcOrd="1" destOrd="0" presId="urn:microsoft.com/office/officeart/2005/8/layout/orgChart1"/>
    <dgm:cxn modelId="{7C599BF2-5383-4E5F-8E11-94FD55716439}" type="presParOf" srcId="{CB6EEBD9-C40B-46D2-AF76-479196623248}" destId="{A9C12351-ADF0-4335-988C-6AB73E93B19A}" srcOrd="1" destOrd="0" presId="urn:microsoft.com/office/officeart/2005/8/layout/orgChart1"/>
    <dgm:cxn modelId="{2A565189-22EC-4907-98E4-E963230273FA}" type="presParOf" srcId="{CB6EEBD9-C40B-46D2-AF76-479196623248}" destId="{7D0FC1F5-FFC7-4D33-99DE-C4296FDC1223}" srcOrd="2" destOrd="0" presId="urn:microsoft.com/office/officeart/2005/8/layout/orgChart1"/>
    <dgm:cxn modelId="{74DF9163-334E-41AE-9796-61F435B6C37A}" type="presParOf" srcId="{201DD03B-9BE1-44FF-BEDF-293E7D8CFD92}" destId="{441B6278-E18F-4D74-B562-811A53C139B3}" srcOrd="2" destOrd="0" presId="urn:microsoft.com/office/officeart/2005/8/layout/orgChart1"/>
    <dgm:cxn modelId="{633D6642-0DA7-4507-ADFD-0151607B2FA2}" type="presParOf" srcId="{E67C3D03-FD4A-46DA-A03F-49E6BA5CE124}" destId="{9108B124-7E01-4D4E-8EDD-97A03D674FA0}" srcOrd="2" destOrd="0" presId="urn:microsoft.com/office/officeart/2005/8/layout/orgChart1"/>
    <dgm:cxn modelId="{E8FB5605-E32E-44E4-8EBF-CE0D15CB7BDA}" type="presParOf" srcId="{E67C3D03-FD4A-46DA-A03F-49E6BA5CE124}" destId="{A0C954FE-6D20-451A-BD71-9AC5A6D74323}" srcOrd="3" destOrd="0" presId="urn:microsoft.com/office/officeart/2005/8/layout/orgChart1"/>
    <dgm:cxn modelId="{8E1F5E7E-D998-4DC9-863E-FA4E94C6BFCF}" type="presParOf" srcId="{A0C954FE-6D20-451A-BD71-9AC5A6D74323}" destId="{FC2DBD0B-0F58-4302-82CC-3C91DBB5C731}" srcOrd="0" destOrd="0" presId="urn:microsoft.com/office/officeart/2005/8/layout/orgChart1"/>
    <dgm:cxn modelId="{BE81F303-BC0B-4382-8856-2A6E2622C6AE}" type="presParOf" srcId="{FC2DBD0B-0F58-4302-82CC-3C91DBB5C731}" destId="{A55E0C8C-F91D-47C9-9CBB-96E0F8E2EF25}" srcOrd="0" destOrd="0" presId="urn:microsoft.com/office/officeart/2005/8/layout/orgChart1"/>
    <dgm:cxn modelId="{9F201452-E3E9-455D-A8FC-7CF1EBE15497}" type="presParOf" srcId="{FC2DBD0B-0F58-4302-82CC-3C91DBB5C731}" destId="{0CDB61CE-A20A-4DE6-B454-4A7E03FACA81}" srcOrd="1" destOrd="0" presId="urn:microsoft.com/office/officeart/2005/8/layout/orgChart1"/>
    <dgm:cxn modelId="{8F507C57-F18C-435F-A678-5011250F8D97}" type="presParOf" srcId="{A0C954FE-6D20-451A-BD71-9AC5A6D74323}" destId="{6C1C06CD-D6AB-48BB-985F-24810C3D1F25}" srcOrd="1" destOrd="0" presId="urn:microsoft.com/office/officeart/2005/8/layout/orgChart1"/>
    <dgm:cxn modelId="{FEE3C7ED-855B-4881-8396-6D03A71837F7}" type="presParOf" srcId="{A0C954FE-6D20-451A-BD71-9AC5A6D74323}" destId="{86E839BE-81C2-42A8-9226-EDAA95A7DED5}" srcOrd="2" destOrd="0" presId="urn:microsoft.com/office/officeart/2005/8/layout/orgChart1"/>
    <dgm:cxn modelId="{F75AA46C-FA65-488D-8BEA-58D26E0CBE80}" type="presParOf" srcId="{9F22339A-3FCF-4C46-BDF4-467A68AD0737}" destId="{8F0A12DA-EDB9-4877-8D61-ABBE4952D0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6CFF745-95D5-4236-B012-3F83EE30620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5F5DE84-8B1B-45B3-A140-42B599F2721E}">
      <dgm:prSet phldrT="[Tekst]"/>
      <dgm:spPr/>
      <dgm:t>
        <a:bodyPr/>
        <a:lstStyle/>
        <a:p>
          <a:r>
            <a:rPr lang="pl-PL" dirty="0"/>
            <a:t>Alokacja pracowników w organizacji</a:t>
          </a:r>
        </a:p>
      </dgm:t>
    </dgm:pt>
    <dgm:pt modelId="{50133805-CE99-4EF0-98D2-773FCC6977C0}" type="parTrans" cxnId="{CCDB0B5A-EBB8-477A-8225-33E8D881B77D}">
      <dgm:prSet/>
      <dgm:spPr/>
      <dgm:t>
        <a:bodyPr/>
        <a:lstStyle/>
        <a:p>
          <a:endParaRPr lang="pl-PL"/>
        </a:p>
      </dgm:t>
    </dgm:pt>
    <dgm:pt modelId="{5CEDEC20-0FB6-490E-9CF5-9C8327138846}" type="sibTrans" cxnId="{CCDB0B5A-EBB8-477A-8225-33E8D881B77D}">
      <dgm:prSet/>
      <dgm:spPr/>
      <dgm:t>
        <a:bodyPr/>
        <a:lstStyle/>
        <a:p>
          <a:endParaRPr lang="pl-PL"/>
        </a:p>
      </dgm:t>
    </dgm:pt>
    <dgm:pt modelId="{CE59E32D-DBE6-44DD-B464-B1F80EA50002}">
      <dgm:prSet phldrT="[Tekst]"/>
      <dgm:spPr/>
      <dgm:t>
        <a:bodyPr/>
        <a:lstStyle/>
        <a:p>
          <a:r>
            <a:rPr lang="pl-PL" dirty="0"/>
            <a:t>Zatrudnianie pracowników (alokacja do organizacji z zewnątrz)</a:t>
          </a:r>
        </a:p>
      </dgm:t>
    </dgm:pt>
    <dgm:pt modelId="{CEC7D15C-558E-4DD8-BBF7-474FCF8ED807}" type="parTrans" cxnId="{347172EA-049B-4493-A39C-237022F4A8F4}">
      <dgm:prSet/>
      <dgm:spPr/>
      <dgm:t>
        <a:bodyPr/>
        <a:lstStyle/>
        <a:p>
          <a:endParaRPr lang="pl-PL"/>
        </a:p>
      </dgm:t>
    </dgm:pt>
    <dgm:pt modelId="{084DDA79-EB78-4091-9357-1A2B72E2A7E3}" type="sibTrans" cxnId="{347172EA-049B-4493-A39C-237022F4A8F4}">
      <dgm:prSet/>
      <dgm:spPr/>
      <dgm:t>
        <a:bodyPr/>
        <a:lstStyle/>
        <a:p>
          <a:endParaRPr lang="pl-PL"/>
        </a:p>
      </dgm:t>
    </dgm:pt>
    <dgm:pt modelId="{691B935F-3916-47CF-89EB-7684A914E709}">
      <dgm:prSet phldrT="[Tekst]"/>
      <dgm:spPr/>
      <dgm:t>
        <a:bodyPr/>
        <a:lstStyle/>
        <a:p>
          <a:r>
            <a:rPr lang="pl-PL" dirty="0"/>
            <a:t>Alokacja wewnątrz organizacji (awans, przesunięcie organizacyjne)</a:t>
          </a:r>
        </a:p>
      </dgm:t>
    </dgm:pt>
    <dgm:pt modelId="{1503719A-F41D-4B9A-89E0-6ADAE2A7F156}" type="parTrans" cxnId="{34B24039-49AA-4B78-B3CA-8E6A166E1090}">
      <dgm:prSet/>
      <dgm:spPr/>
      <dgm:t>
        <a:bodyPr/>
        <a:lstStyle/>
        <a:p>
          <a:endParaRPr lang="pl-PL"/>
        </a:p>
      </dgm:t>
    </dgm:pt>
    <dgm:pt modelId="{0514B14D-FE57-4845-94B4-BCCD3D1D705F}" type="sibTrans" cxnId="{34B24039-49AA-4B78-B3CA-8E6A166E1090}">
      <dgm:prSet/>
      <dgm:spPr/>
      <dgm:t>
        <a:bodyPr/>
        <a:lstStyle/>
        <a:p>
          <a:endParaRPr lang="pl-PL"/>
        </a:p>
      </dgm:t>
    </dgm:pt>
    <dgm:pt modelId="{D536CBF4-173F-4BF6-A4B9-1A52797C82E3}">
      <dgm:prSet phldrT="[Tekst]"/>
      <dgm:spPr/>
      <dgm:t>
        <a:bodyPr/>
        <a:lstStyle/>
        <a:p>
          <a:r>
            <a:rPr lang="pl-PL" dirty="0"/>
            <a:t>Odejścia pracowników (odejścia naturalne, zwolnienia)</a:t>
          </a:r>
        </a:p>
      </dgm:t>
    </dgm:pt>
    <dgm:pt modelId="{C5119564-BCCD-4F27-8905-C35B4E6DDF56}" type="parTrans" cxnId="{904E0018-8F55-4000-AE0D-0FEB48D73228}">
      <dgm:prSet/>
      <dgm:spPr/>
      <dgm:t>
        <a:bodyPr/>
        <a:lstStyle/>
        <a:p>
          <a:endParaRPr lang="pl-PL"/>
        </a:p>
      </dgm:t>
    </dgm:pt>
    <dgm:pt modelId="{CF228F7C-13A7-4F69-9462-4DBB704DDD64}" type="sibTrans" cxnId="{904E0018-8F55-4000-AE0D-0FEB48D73228}">
      <dgm:prSet/>
      <dgm:spPr/>
      <dgm:t>
        <a:bodyPr/>
        <a:lstStyle/>
        <a:p>
          <a:endParaRPr lang="pl-PL"/>
        </a:p>
      </dgm:t>
    </dgm:pt>
    <dgm:pt modelId="{1A9FA4CF-5E79-4233-B0BE-4C4B1224F387}" type="pres">
      <dgm:prSet presAssocID="{46CFF745-95D5-4236-B012-3F83EE30620C}" presName="composite" presStyleCnt="0">
        <dgm:presLayoutVars>
          <dgm:chMax val="1"/>
          <dgm:dir/>
          <dgm:resizeHandles val="exact"/>
        </dgm:presLayoutVars>
      </dgm:prSet>
      <dgm:spPr/>
    </dgm:pt>
    <dgm:pt modelId="{2DD0BE5F-EDEF-4340-9762-C85656EC7F0E}" type="pres">
      <dgm:prSet presAssocID="{15F5DE84-8B1B-45B3-A140-42B599F2721E}" presName="roof" presStyleLbl="dkBgShp" presStyleIdx="0" presStyleCnt="2"/>
      <dgm:spPr/>
    </dgm:pt>
    <dgm:pt modelId="{15D29236-A96E-4DCA-A81A-5145790A0F8F}" type="pres">
      <dgm:prSet presAssocID="{15F5DE84-8B1B-45B3-A140-42B599F2721E}" presName="pillars" presStyleCnt="0"/>
      <dgm:spPr/>
    </dgm:pt>
    <dgm:pt modelId="{921446EE-EE99-40C0-8B62-AF5E7198D263}" type="pres">
      <dgm:prSet presAssocID="{15F5DE84-8B1B-45B3-A140-42B599F2721E}" presName="pillar1" presStyleLbl="node1" presStyleIdx="0" presStyleCnt="3">
        <dgm:presLayoutVars>
          <dgm:bulletEnabled val="1"/>
        </dgm:presLayoutVars>
      </dgm:prSet>
      <dgm:spPr/>
    </dgm:pt>
    <dgm:pt modelId="{C052387F-7D96-4A31-9661-9391BFFDE6C3}" type="pres">
      <dgm:prSet presAssocID="{691B935F-3916-47CF-89EB-7684A914E709}" presName="pillarX" presStyleLbl="node1" presStyleIdx="1" presStyleCnt="3">
        <dgm:presLayoutVars>
          <dgm:bulletEnabled val="1"/>
        </dgm:presLayoutVars>
      </dgm:prSet>
      <dgm:spPr/>
    </dgm:pt>
    <dgm:pt modelId="{FC30FB0A-26F6-4917-8FAA-A1864BDF209A}" type="pres">
      <dgm:prSet presAssocID="{D536CBF4-173F-4BF6-A4B9-1A52797C82E3}" presName="pillarX" presStyleLbl="node1" presStyleIdx="2" presStyleCnt="3">
        <dgm:presLayoutVars>
          <dgm:bulletEnabled val="1"/>
        </dgm:presLayoutVars>
      </dgm:prSet>
      <dgm:spPr/>
    </dgm:pt>
    <dgm:pt modelId="{38B01533-B51D-486F-8938-674B43551E08}" type="pres">
      <dgm:prSet presAssocID="{15F5DE84-8B1B-45B3-A140-42B599F2721E}" presName="base" presStyleLbl="dkBgShp" presStyleIdx="1" presStyleCnt="2"/>
      <dgm:spPr/>
    </dgm:pt>
  </dgm:ptLst>
  <dgm:cxnLst>
    <dgm:cxn modelId="{904E0018-8F55-4000-AE0D-0FEB48D73228}" srcId="{15F5DE84-8B1B-45B3-A140-42B599F2721E}" destId="{D536CBF4-173F-4BF6-A4B9-1A52797C82E3}" srcOrd="2" destOrd="0" parTransId="{C5119564-BCCD-4F27-8905-C35B4E6DDF56}" sibTransId="{CF228F7C-13A7-4F69-9462-4DBB704DDD64}"/>
    <dgm:cxn modelId="{34B24039-49AA-4B78-B3CA-8E6A166E1090}" srcId="{15F5DE84-8B1B-45B3-A140-42B599F2721E}" destId="{691B935F-3916-47CF-89EB-7684A914E709}" srcOrd="1" destOrd="0" parTransId="{1503719A-F41D-4B9A-89E0-6ADAE2A7F156}" sibTransId="{0514B14D-FE57-4845-94B4-BCCD3D1D705F}"/>
    <dgm:cxn modelId="{E170665E-DF91-423D-AD7B-3C4C58586A5E}" type="presOf" srcId="{46CFF745-95D5-4236-B012-3F83EE30620C}" destId="{1A9FA4CF-5E79-4233-B0BE-4C4B1224F387}" srcOrd="0" destOrd="0" presId="urn:microsoft.com/office/officeart/2005/8/layout/hList3"/>
    <dgm:cxn modelId="{FD761752-E385-47D7-B430-DCB9AEB16EA1}" type="presOf" srcId="{CE59E32D-DBE6-44DD-B464-B1F80EA50002}" destId="{921446EE-EE99-40C0-8B62-AF5E7198D263}" srcOrd="0" destOrd="0" presId="urn:microsoft.com/office/officeart/2005/8/layout/hList3"/>
    <dgm:cxn modelId="{CCDB0B5A-EBB8-477A-8225-33E8D881B77D}" srcId="{46CFF745-95D5-4236-B012-3F83EE30620C}" destId="{15F5DE84-8B1B-45B3-A140-42B599F2721E}" srcOrd="0" destOrd="0" parTransId="{50133805-CE99-4EF0-98D2-773FCC6977C0}" sibTransId="{5CEDEC20-0FB6-490E-9CF5-9C8327138846}"/>
    <dgm:cxn modelId="{10E04283-28DA-40CC-B1A0-D76AD57D229E}" type="presOf" srcId="{D536CBF4-173F-4BF6-A4B9-1A52797C82E3}" destId="{FC30FB0A-26F6-4917-8FAA-A1864BDF209A}" srcOrd="0" destOrd="0" presId="urn:microsoft.com/office/officeart/2005/8/layout/hList3"/>
    <dgm:cxn modelId="{240F7DAA-5BBF-401A-944B-688723F36475}" type="presOf" srcId="{691B935F-3916-47CF-89EB-7684A914E709}" destId="{C052387F-7D96-4A31-9661-9391BFFDE6C3}" srcOrd="0" destOrd="0" presId="urn:microsoft.com/office/officeart/2005/8/layout/hList3"/>
    <dgm:cxn modelId="{B93388DD-FE62-4D1F-9340-BA5E4AD68D04}" type="presOf" srcId="{15F5DE84-8B1B-45B3-A140-42B599F2721E}" destId="{2DD0BE5F-EDEF-4340-9762-C85656EC7F0E}" srcOrd="0" destOrd="0" presId="urn:microsoft.com/office/officeart/2005/8/layout/hList3"/>
    <dgm:cxn modelId="{347172EA-049B-4493-A39C-237022F4A8F4}" srcId="{15F5DE84-8B1B-45B3-A140-42B599F2721E}" destId="{CE59E32D-DBE6-44DD-B464-B1F80EA50002}" srcOrd="0" destOrd="0" parTransId="{CEC7D15C-558E-4DD8-BBF7-474FCF8ED807}" sibTransId="{084DDA79-EB78-4091-9357-1A2B72E2A7E3}"/>
    <dgm:cxn modelId="{44B680E0-A594-4B89-8285-713C5EC87099}" type="presParOf" srcId="{1A9FA4CF-5E79-4233-B0BE-4C4B1224F387}" destId="{2DD0BE5F-EDEF-4340-9762-C85656EC7F0E}" srcOrd="0" destOrd="0" presId="urn:microsoft.com/office/officeart/2005/8/layout/hList3"/>
    <dgm:cxn modelId="{C118640E-5F29-4BD6-AB27-DBF963CEAD8D}" type="presParOf" srcId="{1A9FA4CF-5E79-4233-B0BE-4C4B1224F387}" destId="{15D29236-A96E-4DCA-A81A-5145790A0F8F}" srcOrd="1" destOrd="0" presId="urn:microsoft.com/office/officeart/2005/8/layout/hList3"/>
    <dgm:cxn modelId="{8D39D883-272B-4A92-9322-2F44E2D1FC44}" type="presParOf" srcId="{15D29236-A96E-4DCA-A81A-5145790A0F8F}" destId="{921446EE-EE99-40C0-8B62-AF5E7198D263}" srcOrd="0" destOrd="0" presId="urn:microsoft.com/office/officeart/2005/8/layout/hList3"/>
    <dgm:cxn modelId="{48A38C6C-1F20-42D1-9463-DC010F0033BA}" type="presParOf" srcId="{15D29236-A96E-4DCA-A81A-5145790A0F8F}" destId="{C052387F-7D96-4A31-9661-9391BFFDE6C3}" srcOrd="1" destOrd="0" presId="urn:microsoft.com/office/officeart/2005/8/layout/hList3"/>
    <dgm:cxn modelId="{01D7927E-0E53-48B1-B275-45FA2252446C}" type="presParOf" srcId="{15D29236-A96E-4DCA-A81A-5145790A0F8F}" destId="{FC30FB0A-26F6-4917-8FAA-A1864BDF209A}" srcOrd="2" destOrd="0" presId="urn:microsoft.com/office/officeart/2005/8/layout/hList3"/>
    <dgm:cxn modelId="{37F98364-FD0A-4714-B4B2-66C3680B00E4}" type="presParOf" srcId="{1A9FA4CF-5E79-4233-B0BE-4C4B1224F387}" destId="{38B01533-B51D-486F-8938-674B43551E0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D41AF3E-5C43-452D-8D0F-6D2C4A897116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83B3237-B455-49BC-B9BB-424B790863D2}">
      <dgm:prSet phldrT="[Tekst]"/>
      <dgm:spPr/>
      <dgm:t>
        <a:bodyPr/>
        <a:lstStyle/>
        <a:p>
          <a:r>
            <a:rPr lang="pl-PL" dirty="0"/>
            <a:t>Opracowanie strategii rekrutacyjnej</a:t>
          </a:r>
        </a:p>
      </dgm:t>
    </dgm:pt>
    <dgm:pt modelId="{09D307D6-4E7B-402D-9743-7E36F58334E0}" type="parTrans" cxnId="{877E208A-F83D-4B4D-B348-2DB42D98BB82}">
      <dgm:prSet/>
      <dgm:spPr/>
      <dgm:t>
        <a:bodyPr/>
        <a:lstStyle/>
        <a:p>
          <a:endParaRPr lang="pl-PL"/>
        </a:p>
      </dgm:t>
    </dgm:pt>
    <dgm:pt modelId="{ED772C31-2273-4EB1-AC0F-676E1AF7DA91}" type="sibTrans" cxnId="{877E208A-F83D-4B4D-B348-2DB42D98BB82}">
      <dgm:prSet/>
      <dgm:spPr/>
      <dgm:t>
        <a:bodyPr/>
        <a:lstStyle/>
        <a:p>
          <a:endParaRPr lang="pl-PL"/>
        </a:p>
      </dgm:t>
    </dgm:pt>
    <dgm:pt modelId="{1021E130-D3A1-4FAE-A259-B8C865B6A567}">
      <dgm:prSet phldrT="[Tekst]"/>
      <dgm:spPr/>
      <dgm:t>
        <a:bodyPr/>
        <a:lstStyle/>
        <a:p>
          <a:r>
            <a:rPr lang="pl-PL" dirty="0"/>
            <a:t>Przyciąganie kandydatów</a:t>
          </a:r>
        </a:p>
      </dgm:t>
    </dgm:pt>
    <dgm:pt modelId="{C7CA699C-FE2F-4CE3-86A6-F6C2877C1FD4}" type="parTrans" cxnId="{9D8977AC-B85E-40B4-AC1A-9B7F388754EA}">
      <dgm:prSet/>
      <dgm:spPr/>
      <dgm:t>
        <a:bodyPr/>
        <a:lstStyle/>
        <a:p>
          <a:endParaRPr lang="pl-PL"/>
        </a:p>
      </dgm:t>
    </dgm:pt>
    <dgm:pt modelId="{FA863CD1-2EA9-473E-86F1-CD70A91530D0}" type="sibTrans" cxnId="{9D8977AC-B85E-40B4-AC1A-9B7F388754EA}">
      <dgm:prSet/>
      <dgm:spPr/>
      <dgm:t>
        <a:bodyPr/>
        <a:lstStyle/>
        <a:p>
          <a:endParaRPr lang="pl-PL"/>
        </a:p>
      </dgm:t>
    </dgm:pt>
    <dgm:pt modelId="{45A593DF-7E9E-41FE-894B-BADF14657289}">
      <dgm:prSet phldrT="[Tekst]"/>
      <dgm:spPr/>
      <dgm:t>
        <a:bodyPr/>
        <a:lstStyle/>
        <a:p>
          <a:r>
            <a:rPr lang="pl-PL" dirty="0"/>
            <a:t>Zgromadzenie puli kandydatów</a:t>
          </a:r>
        </a:p>
      </dgm:t>
    </dgm:pt>
    <dgm:pt modelId="{ADAE6B98-5FB7-44A5-A912-4D9468E24832}" type="parTrans" cxnId="{01874D83-3C66-4288-8E0E-639EA68AAC50}">
      <dgm:prSet/>
      <dgm:spPr/>
      <dgm:t>
        <a:bodyPr/>
        <a:lstStyle/>
        <a:p>
          <a:endParaRPr lang="pl-PL"/>
        </a:p>
      </dgm:t>
    </dgm:pt>
    <dgm:pt modelId="{76AF16DA-EAFD-4540-BD15-5F973A2F0B4A}" type="sibTrans" cxnId="{01874D83-3C66-4288-8E0E-639EA68AAC50}">
      <dgm:prSet/>
      <dgm:spPr/>
      <dgm:t>
        <a:bodyPr/>
        <a:lstStyle/>
        <a:p>
          <a:endParaRPr lang="pl-PL"/>
        </a:p>
      </dgm:t>
    </dgm:pt>
    <dgm:pt modelId="{634D2D08-5930-4465-8FE5-789A82BE5A37}">
      <dgm:prSet phldrT="[Tekst]"/>
      <dgm:spPr/>
      <dgm:t>
        <a:bodyPr/>
        <a:lstStyle/>
        <a:p>
          <a:r>
            <a:rPr lang="pl-PL" dirty="0"/>
            <a:t>Preselekcja</a:t>
          </a:r>
        </a:p>
      </dgm:t>
    </dgm:pt>
    <dgm:pt modelId="{0816ED18-2537-464C-A18E-8EE692F24BE1}" type="parTrans" cxnId="{BBB1646B-7459-4962-95FE-521D4BA9488C}">
      <dgm:prSet/>
      <dgm:spPr/>
      <dgm:t>
        <a:bodyPr/>
        <a:lstStyle/>
        <a:p>
          <a:endParaRPr lang="pl-PL"/>
        </a:p>
      </dgm:t>
    </dgm:pt>
    <dgm:pt modelId="{66A3D7CF-863D-46E5-BB78-F91B012F2F8F}" type="sibTrans" cxnId="{BBB1646B-7459-4962-95FE-521D4BA9488C}">
      <dgm:prSet/>
      <dgm:spPr/>
      <dgm:t>
        <a:bodyPr/>
        <a:lstStyle/>
        <a:p>
          <a:endParaRPr lang="pl-PL"/>
        </a:p>
      </dgm:t>
    </dgm:pt>
    <dgm:pt modelId="{AEE547C1-7B66-4A11-84CF-99564F9649CF}">
      <dgm:prSet phldrT="[Tekst]"/>
      <dgm:spPr/>
      <dgm:t>
        <a:bodyPr/>
        <a:lstStyle/>
        <a:p>
          <a:r>
            <a:rPr lang="pl-PL" dirty="0"/>
            <a:t>Przegląd i testowanie kandydatów</a:t>
          </a:r>
        </a:p>
      </dgm:t>
    </dgm:pt>
    <dgm:pt modelId="{FA55CF0E-B521-4020-9EA3-378000287FDF}" type="parTrans" cxnId="{1F2D4F5C-C275-4741-955F-74396FD9B5C5}">
      <dgm:prSet/>
      <dgm:spPr/>
      <dgm:t>
        <a:bodyPr/>
        <a:lstStyle/>
        <a:p>
          <a:endParaRPr lang="pl-PL"/>
        </a:p>
      </dgm:t>
    </dgm:pt>
    <dgm:pt modelId="{C7A46A6E-9535-4E1F-B301-4744B702D9B2}" type="sibTrans" cxnId="{1F2D4F5C-C275-4741-955F-74396FD9B5C5}">
      <dgm:prSet/>
      <dgm:spPr/>
      <dgm:t>
        <a:bodyPr/>
        <a:lstStyle/>
        <a:p>
          <a:endParaRPr lang="pl-PL"/>
        </a:p>
      </dgm:t>
    </dgm:pt>
    <dgm:pt modelId="{FCB00E92-2F97-4FD9-A47A-8D574FA176DC}">
      <dgm:prSet/>
      <dgm:spPr/>
      <dgm:t>
        <a:bodyPr/>
        <a:lstStyle/>
        <a:p>
          <a:r>
            <a:rPr lang="pl-PL" dirty="0"/>
            <a:t>Wybór kandydatów do zatrudnienia</a:t>
          </a:r>
        </a:p>
      </dgm:t>
    </dgm:pt>
    <dgm:pt modelId="{850A0DC7-CBA4-48F0-BE42-8F7F66F6546F}" type="parTrans" cxnId="{00758CAD-C5D3-4864-BF39-4F5D5FF56DB2}">
      <dgm:prSet/>
      <dgm:spPr/>
      <dgm:t>
        <a:bodyPr/>
        <a:lstStyle/>
        <a:p>
          <a:endParaRPr lang="pl-PL"/>
        </a:p>
      </dgm:t>
    </dgm:pt>
    <dgm:pt modelId="{E177D1B2-DDB3-4D98-8CF4-83A7DE3A7687}" type="sibTrans" cxnId="{00758CAD-C5D3-4864-BF39-4F5D5FF56DB2}">
      <dgm:prSet/>
      <dgm:spPr/>
      <dgm:t>
        <a:bodyPr/>
        <a:lstStyle/>
        <a:p>
          <a:endParaRPr lang="pl-PL"/>
        </a:p>
      </dgm:t>
    </dgm:pt>
    <dgm:pt modelId="{B0A2DE44-5ABF-48ED-A4A5-62FA1641B2E4}">
      <dgm:prSet/>
      <dgm:spPr/>
      <dgm:t>
        <a:bodyPr/>
        <a:lstStyle/>
        <a:p>
          <a:r>
            <a:rPr lang="pl-PL" dirty="0"/>
            <a:t>Potwierdzenie oferty pracy</a:t>
          </a:r>
        </a:p>
      </dgm:t>
    </dgm:pt>
    <dgm:pt modelId="{228BF268-275A-435A-A05B-1180F7116504}" type="parTrans" cxnId="{F96DCB43-02D9-497D-B247-2F607DB6F2FF}">
      <dgm:prSet/>
      <dgm:spPr/>
      <dgm:t>
        <a:bodyPr/>
        <a:lstStyle/>
        <a:p>
          <a:endParaRPr lang="pl-PL"/>
        </a:p>
      </dgm:t>
    </dgm:pt>
    <dgm:pt modelId="{C6026DBE-683C-492B-88B2-2A4BDCEE0EAE}" type="sibTrans" cxnId="{F96DCB43-02D9-497D-B247-2F607DB6F2FF}">
      <dgm:prSet/>
      <dgm:spPr/>
      <dgm:t>
        <a:bodyPr/>
        <a:lstStyle/>
        <a:p>
          <a:endParaRPr lang="pl-PL"/>
        </a:p>
      </dgm:t>
    </dgm:pt>
    <dgm:pt modelId="{75CE0823-3499-469D-A24B-A7CFF5C45CD4}">
      <dgm:prSet/>
      <dgm:spPr/>
      <dgm:t>
        <a:bodyPr/>
        <a:lstStyle/>
        <a:p>
          <a:r>
            <a:rPr lang="pl-PL" dirty="0"/>
            <a:t>Podpisanie umowy</a:t>
          </a:r>
        </a:p>
      </dgm:t>
    </dgm:pt>
    <dgm:pt modelId="{CF00648D-96CB-46AB-917A-9CB38BB36A7B}" type="parTrans" cxnId="{5C46AAE2-A2FD-483A-A554-93D716F7B310}">
      <dgm:prSet/>
      <dgm:spPr/>
    </dgm:pt>
    <dgm:pt modelId="{7DC515F7-E32C-449B-9FDF-673CD70B566C}" type="sibTrans" cxnId="{5C46AAE2-A2FD-483A-A554-93D716F7B310}">
      <dgm:prSet/>
      <dgm:spPr/>
    </dgm:pt>
    <dgm:pt modelId="{08D71420-B230-4E4E-9E67-D7EF29E05B10}" type="pres">
      <dgm:prSet presAssocID="{2D41AF3E-5C43-452D-8D0F-6D2C4A897116}" presName="diagram" presStyleCnt="0">
        <dgm:presLayoutVars>
          <dgm:dir/>
          <dgm:resizeHandles val="exact"/>
        </dgm:presLayoutVars>
      </dgm:prSet>
      <dgm:spPr/>
    </dgm:pt>
    <dgm:pt modelId="{3E8542BE-E0DE-41DA-99CB-1FBC524705FD}" type="pres">
      <dgm:prSet presAssocID="{D83B3237-B455-49BC-B9BB-424B790863D2}" presName="node" presStyleLbl="node1" presStyleIdx="0" presStyleCnt="8">
        <dgm:presLayoutVars>
          <dgm:bulletEnabled val="1"/>
        </dgm:presLayoutVars>
      </dgm:prSet>
      <dgm:spPr/>
    </dgm:pt>
    <dgm:pt modelId="{F2C8B836-1F69-405C-98F3-E1E5C49AFF00}" type="pres">
      <dgm:prSet presAssocID="{ED772C31-2273-4EB1-AC0F-676E1AF7DA91}" presName="sibTrans" presStyleLbl="sibTrans2D1" presStyleIdx="0" presStyleCnt="7"/>
      <dgm:spPr/>
    </dgm:pt>
    <dgm:pt modelId="{3CCE9D43-FBD8-46AC-BC88-9462A839FF30}" type="pres">
      <dgm:prSet presAssocID="{ED772C31-2273-4EB1-AC0F-676E1AF7DA91}" presName="connectorText" presStyleLbl="sibTrans2D1" presStyleIdx="0" presStyleCnt="7"/>
      <dgm:spPr/>
    </dgm:pt>
    <dgm:pt modelId="{FA75B043-7F6B-4224-B091-40748BB0FAC0}" type="pres">
      <dgm:prSet presAssocID="{1021E130-D3A1-4FAE-A259-B8C865B6A567}" presName="node" presStyleLbl="node1" presStyleIdx="1" presStyleCnt="8">
        <dgm:presLayoutVars>
          <dgm:bulletEnabled val="1"/>
        </dgm:presLayoutVars>
      </dgm:prSet>
      <dgm:spPr/>
    </dgm:pt>
    <dgm:pt modelId="{6A00D165-4ABA-476B-8C67-DE42099286B8}" type="pres">
      <dgm:prSet presAssocID="{FA863CD1-2EA9-473E-86F1-CD70A91530D0}" presName="sibTrans" presStyleLbl="sibTrans2D1" presStyleIdx="1" presStyleCnt="7"/>
      <dgm:spPr/>
    </dgm:pt>
    <dgm:pt modelId="{626CD735-7EFA-451A-8251-9B10AFC4885C}" type="pres">
      <dgm:prSet presAssocID="{FA863CD1-2EA9-473E-86F1-CD70A91530D0}" presName="connectorText" presStyleLbl="sibTrans2D1" presStyleIdx="1" presStyleCnt="7"/>
      <dgm:spPr/>
    </dgm:pt>
    <dgm:pt modelId="{F4A4A7FF-DC4C-4F1A-8CAB-39D677BBCFB8}" type="pres">
      <dgm:prSet presAssocID="{45A593DF-7E9E-41FE-894B-BADF14657289}" presName="node" presStyleLbl="node1" presStyleIdx="2" presStyleCnt="8">
        <dgm:presLayoutVars>
          <dgm:bulletEnabled val="1"/>
        </dgm:presLayoutVars>
      </dgm:prSet>
      <dgm:spPr/>
    </dgm:pt>
    <dgm:pt modelId="{29F68A52-2A98-410F-89A7-74A332259EE0}" type="pres">
      <dgm:prSet presAssocID="{76AF16DA-EAFD-4540-BD15-5F973A2F0B4A}" presName="sibTrans" presStyleLbl="sibTrans2D1" presStyleIdx="2" presStyleCnt="7"/>
      <dgm:spPr/>
    </dgm:pt>
    <dgm:pt modelId="{6E5CEA15-B1D9-445E-B4DA-A6BDE7C8E7EE}" type="pres">
      <dgm:prSet presAssocID="{76AF16DA-EAFD-4540-BD15-5F973A2F0B4A}" presName="connectorText" presStyleLbl="sibTrans2D1" presStyleIdx="2" presStyleCnt="7"/>
      <dgm:spPr/>
    </dgm:pt>
    <dgm:pt modelId="{B4F475DF-3CB3-4AFA-8EBA-1ADC9B22864B}" type="pres">
      <dgm:prSet presAssocID="{634D2D08-5930-4465-8FE5-789A82BE5A37}" presName="node" presStyleLbl="node1" presStyleIdx="3" presStyleCnt="8">
        <dgm:presLayoutVars>
          <dgm:bulletEnabled val="1"/>
        </dgm:presLayoutVars>
      </dgm:prSet>
      <dgm:spPr/>
    </dgm:pt>
    <dgm:pt modelId="{C76EE4F5-F62B-4373-BF38-7A08BD1924F5}" type="pres">
      <dgm:prSet presAssocID="{66A3D7CF-863D-46E5-BB78-F91B012F2F8F}" presName="sibTrans" presStyleLbl="sibTrans2D1" presStyleIdx="3" presStyleCnt="7"/>
      <dgm:spPr/>
    </dgm:pt>
    <dgm:pt modelId="{95A80E7F-935D-4E01-8C6B-76850F8A87B6}" type="pres">
      <dgm:prSet presAssocID="{66A3D7CF-863D-46E5-BB78-F91B012F2F8F}" presName="connectorText" presStyleLbl="sibTrans2D1" presStyleIdx="3" presStyleCnt="7"/>
      <dgm:spPr/>
    </dgm:pt>
    <dgm:pt modelId="{F7F1B019-F423-4667-978E-E63990FB59F4}" type="pres">
      <dgm:prSet presAssocID="{AEE547C1-7B66-4A11-84CF-99564F9649CF}" presName="node" presStyleLbl="node1" presStyleIdx="4" presStyleCnt="8">
        <dgm:presLayoutVars>
          <dgm:bulletEnabled val="1"/>
        </dgm:presLayoutVars>
      </dgm:prSet>
      <dgm:spPr/>
    </dgm:pt>
    <dgm:pt modelId="{20D3840E-622F-474C-A0A8-1C1DAE1BD2C5}" type="pres">
      <dgm:prSet presAssocID="{C7A46A6E-9535-4E1F-B301-4744B702D9B2}" presName="sibTrans" presStyleLbl="sibTrans2D1" presStyleIdx="4" presStyleCnt="7"/>
      <dgm:spPr/>
    </dgm:pt>
    <dgm:pt modelId="{12773DE6-9CD2-45F8-933D-7B874AC840E4}" type="pres">
      <dgm:prSet presAssocID="{C7A46A6E-9535-4E1F-B301-4744B702D9B2}" presName="connectorText" presStyleLbl="sibTrans2D1" presStyleIdx="4" presStyleCnt="7"/>
      <dgm:spPr/>
    </dgm:pt>
    <dgm:pt modelId="{0BAC5462-186C-4ADD-AFCF-CF907D93E33D}" type="pres">
      <dgm:prSet presAssocID="{FCB00E92-2F97-4FD9-A47A-8D574FA176DC}" presName="node" presStyleLbl="node1" presStyleIdx="5" presStyleCnt="8">
        <dgm:presLayoutVars>
          <dgm:bulletEnabled val="1"/>
        </dgm:presLayoutVars>
      </dgm:prSet>
      <dgm:spPr/>
    </dgm:pt>
    <dgm:pt modelId="{B2FEB516-1AF8-446E-A0C3-88B95B909483}" type="pres">
      <dgm:prSet presAssocID="{E177D1B2-DDB3-4D98-8CF4-83A7DE3A7687}" presName="sibTrans" presStyleLbl="sibTrans2D1" presStyleIdx="5" presStyleCnt="7"/>
      <dgm:spPr/>
    </dgm:pt>
    <dgm:pt modelId="{95A71905-CB01-4559-BF7E-D7EA3E7DC731}" type="pres">
      <dgm:prSet presAssocID="{E177D1B2-DDB3-4D98-8CF4-83A7DE3A7687}" presName="connectorText" presStyleLbl="sibTrans2D1" presStyleIdx="5" presStyleCnt="7"/>
      <dgm:spPr/>
    </dgm:pt>
    <dgm:pt modelId="{33D528AD-559A-408D-A4AD-D14960D4C2AF}" type="pres">
      <dgm:prSet presAssocID="{B0A2DE44-5ABF-48ED-A4A5-62FA1641B2E4}" presName="node" presStyleLbl="node1" presStyleIdx="6" presStyleCnt="8">
        <dgm:presLayoutVars>
          <dgm:bulletEnabled val="1"/>
        </dgm:presLayoutVars>
      </dgm:prSet>
      <dgm:spPr/>
    </dgm:pt>
    <dgm:pt modelId="{C1AAD67A-66AD-4B1D-946F-A9DFD9ED3F63}" type="pres">
      <dgm:prSet presAssocID="{C6026DBE-683C-492B-88B2-2A4BDCEE0EAE}" presName="sibTrans" presStyleLbl="sibTrans2D1" presStyleIdx="6" presStyleCnt="7"/>
      <dgm:spPr/>
    </dgm:pt>
    <dgm:pt modelId="{1F4EBD0A-7966-4AD6-98CF-0FFEAFA9C86A}" type="pres">
      <dgm:prSet presAssocID="{C6026DBE-683C-492B-88B2-2A4BDCEE0EAE}" presName="connectorText" presStyleLbl="sibTrans2D1" presStyleIdx="6" presStyleCnt="7"/>
      <dgm:spPr/>
    </dgm:pt>
    <dgm:pt modelId="{51708891-58DC-4E7B-9A78-20F907F1BAB8}" type="pres">
      <dgm:prSet presAssocID="{75CE0823-3499-469D-A24B-A7CFF5C45CD4}" presName="node" presStyleLbl="node1" presStyleIdx="7" presStyleCnt="8">
        <dgm:presLayoutVars>
          <dgm:bulletEnabled val="1"/>
        </dgm:presLayoutVars>
      </dgm:prSet>
      <dgm:spPr/>
    </dgm:pt>
  </dgm:ptLst>
  <dgm:cxnLst>
    <dgm:cxn modelId="{B463C70A-D16A-4C17-8AF9-230FB8FEDF89}" type="presOf" srcId="{C6026DBE-683C-492B-88B2-2A4BDCEE0EAE}" destId="{1F4EBD0A-7966-4AD6-98CF-0FFEAFA9C86A}" srcOrd="1" destOrd="0" presId="urn:microsoft.com/office/officeart/2005/8/layout/process5"/>
    <dgm:cxn modelId="{368A5F1F-BEF9-4CEB-B3C7-19C684185257}" type="presOf" srcId="{2D41AF3E-5C43-452D-8D0F-6D2C4A897116}" destId="{08D71420-B230-4E4E-9E67-D7EF29E05B10}" srcOrd="0" destOrd="0" presId="urn:microsoft.com/office/officeart/2005/8/layout/process5"/>
    <dgm:cxn modelId="{CB36CB2F-D161-4FF0-B7A5-618F4357E05F}" type="presOf" srcId="{B0A2DE44-5ABF-48ED-A4A5-62FA1641B2E4}" destId="{33D528AD-559A-408D-A4AD-D14960D4C2AF}" srcOrd="0" destOrd="0" presId="urn:microsoft.com/office/officeart/2005/8/layout/process5"/>
    <dgm:cxn modelId="{785AA531-E557-44A0-8F1E-8ED665E14C0D}" type="presOf" srcId="{75CE0823-3499-469D-A24B-A7CFF5C45CD4}" destId="{51708891-58DC-4E7B-9A78-20F907F1BAB8}" srcOrd="0" destOrd="0" presId="urn:microsoft.com/office/officeart/2005/8/layout/process5"/>
    <dgm:cxn modelId="{41FE3C3C-965A-4946-B111-F26407695AD1}" type="presOf" srcId="{E177D1B2-DDB3-4D98-8CF4-83A7DE3A7687}" destId="{B2FEB516-1AF8-446E-A0C3-88B95B909483}" srcOrd="0" destOrd="0" presId="urn:microsoft.com/office/officeart/2005/8/layout/process5"/>
    <dgm:cxn modelId="{D2EF993F-909E-49F3-AB8E-58B9FED0B1C0}" type="presOf" srcId="{634D2D08-5930-4465-8FE5-789A82BE5A37}" destId="{B4F475DF-3CB3-4AFA-8EBA-1ADC9B22864B}" srcOrd="0" destOrd="0" presId="urn:microsoft.com/office/officeart/2005/8/layout/process5"/>
    <dgm:cxn modelId="{1F2D4F5C-C275-4741-955F-74396FD9B5C5}" srcId="{2D41AF3E-5C43-452D-8D0F-6D2C4A897116}" destId="{AEE547C1-7B66-4A11-84CF-99564F9649CF}" srcOrd="4" destOrd="0" parTransId="{FA55CF0E-B521-4020-9EA3-378000287FDF}" sibTransId="{C7A46A6E-9535-4E1F-B301-4744B702D9B2}"/>
    <dgm:cxn modelId="{FDACB860-2860-4D43-944C-8CAF57226A6A}" type="presOf" srcId="{FCB00E92-2F97-4FD9-A47A-8D574FA176DC}" destId="{0BAC5462-186C-4ADD-AFCF-CF907D93E33D}" srcOrd="0" destOrd="0" presId="urn:microsoft.com/office/officeart/2005/8/layout/process5"/>
    <dgm:cxn modelId="{F96DCB43-02D9-497D-B247-2F607DB6F2FF}" srcId="{2D41AF3E-5C43-452D-8D0F-6D2C4A897116}" destId="{B0A2DE44-5ABF-48ED-A4A5-62FA1641B2E4}" srcOrd="6" destOrd="0" parTransId="{228BF268-275A-435A-A05B-1180F7116504}" sibTransId="{C6026DBE-683C-492B-88B2-2A4BDCEE0EAE}"/>
    <dgm:cxn modelId="{E9D86A44-BF2B-43C2-94A3-F7D8D36628B7}" type="presOf" srcId="{66A3D7CF-863D-46E5-BB78-F91B012F2F8F}" destId="{95A80E7F-935D-4E01-8C6B-76850F8A87B6}" srcOrd="1" destOrd="0" presId="urn:microsoft.com/office/officeart/2005/8/layout/process5"/>
    <dgm:cxn modelId="{D65B4E48-0864-4E75-8F8B-F7485BB91A75}" type="presOf" srcId="{45A593DF-7E9E-41FE-894B-BADF14657289}" destId="{F4A4A7FF-DC4C-4F1A-8CAB-39D677BBCFB8}" srcOrd="0" destOrd="0" presId="urn:microsoft.com/office/officeart/2005/8/layout/process5"/>
    <dgm:cxn modelId="{22E75969-982B-4CF2-951E-F51F0E9EED95}" type="presOf" srcId="{66A3D7CF-863D-46E5-BB78-F91B012F2F8F}" destId="{C76EE4F5-F62B-4373-BF38-7A08BD1924F5}" srcOrd="0" destOrd="0" presId="urn:microsoft.com/office/officeart/2005/8/layout/process5"/>
    <dgm:cxn modelId="{2B7AD349-1EC1-4A2A-9579-AB45BA79F2AA}" type="presOf" srcId="{AEE547C1-7B66-4A11-84CF-99564F9649CF}" destId="{F7F1B019-F423-4667-978E-E63990FB59F4}" srcOrd="0" destOrd="0" presId="urn:microsoft.com/office/officeart/2005/8/layout/process5"/>
    <dgm:cxn modelId="{BBB1646B-7459-4962-95FE-521D4BA9488C}" srcId="{2D41AF3E-5C43-452D-8D0F-6D2C4A897116}" destId="{634D2D08-5930-4465-8FE5-789A82BE5A37}" srcOrd="3" destOrd="0" parTransId="{0816ED18-2537-464C-A18E-8EE692F24BE1}" sibTransId="{66A3D7CF-863D-46E5-BB78-F91B012F2F8F}"/>
    <dgm:cxn modelId="{4B1D3952-207F-4321-B517-17FA54286304}" type="presOf" srcId="{FA863CD1-2EA9-473E-86F1-CD70A91530D0}" destId="{6A00D165-4ABA-476B-8C67-DE42099286B8}" srcOrd="0" destOrd="0" presId="urn:microsoft.com/office/officeart/2005/8/layout/process5"/>
    <dgm:cxn modelId="{793C6073-1194-4AE8-9324-2CCDAC0E9528}" type="presOf" srcId="{C7A46A6E-9535-4E1F-B301-4744B702D9B2}" destId="{20D3840E-622F-474C-A0A8-1C1DAE1BD2C5}" srcOrd="0" destOrd="0" presId="urn:microsoft.com/office/officeart/2005/8/layout/process5"/>
    <dgm:cxn modelId="{50839C53-A741-4FCE-A353-AE76764A6F31}" type="presOf" srcId="{ED772C31-2273-4EB1-AC0F-676E1AF7DA91}" destId="{3CCE9D43-FBD8-46AC-BC88-9462A839FF30}" srcOrd="1" destOrd="0" presId="urn:microsoft.com/office/officeart/2005/8/layout/process5"/>
    <dgm:cxn modelId="{01874D83-3C66-4288-8E0E-639EA68AAC50}" srcId="{2D41AF3E-5C43-452D-8D0F-6D2C4A897116}" destId="{45A593DF-7E9E-41FE-894B-BADF14657289}" srcOrd="2" destOrd="0" parTransId="{ADAE6B98-5FB7-44A5-A912-4D9468E24832}" sibTransId="{76AF16DA-EAFD-4540-BD15-5F973A2F0B4A}"/>
    <dgm:cxn modelId="{877E208A-F83D-4B4D-B348-2DB42D98BB82}" srcId="{2D41AF3E-5C43-452D-8D0F-6D2C4A897116}" destId="{D83B3237-B455-49BC-B9BB-424B790863D2}" srcOrd="0" destOrd="0" parTransId="{09D307D6-4E7B-402D-9743-7E36F58334E0}" sibTransId="{ED772C31-2273-4EB1-AC0F-676E1AF7DA91}"/>
    <dgm:cxn modelId="{BF1ABA8F-B40A-4C45-911C-D0B8F2A0DE70}" type="presOf" srcId="{E177D1B2-DDB3-4D98-8CF4-83A7DE3A7687}" destId="{95A71905-CB01-4559-BF7E-D7EA3E7DC731}" srcOrd="1" destOrd="0" presId="urn:microsoft.com/office/officeart/2005/8/layout/process5"/>
    <dgm:cxn modelId="{11E58196-DE44-462C-9BAF-C8465412094F}" type="presOf" srcId="{ED772C31-2273-4EB1-AC0F-676E1AF7DA91}" destId="{F2C8B836-1F69-405C-98F3-E1E5C49AFF00}" srcOrd="0" destOrd="0" presId="urn:microsoft.com/office/officeart/2005/8/layout/process5"/>
    <dgm:cxn modelId="{4CC38A96-B83E-4187-BA7F-F3D4E2EA4D85}" type="presOf" srcId="{76AF16DA-EAFD-4540-BD15-5F973A2F0B4A}" destId="{29F68A52-2A98-410F-89A7-74A332259EE0}" srcOrd="0" destOrd="0" presId="urn:microsoft.com/office/officeart/2005/8/layout/process5"/>
    <dgm:cxn modelId="{2C12F19D-270A-43E2-9E6C-87BC01D6632E}" type="presOf" srcId="{FA863CD1-2EA9-473E-86F1-CD70A91530D0}" destId="{626CD735-7EFA-451A-8251-9B10AFC4885C}" srcOrd="1" destOrd="0" presId="urn:microsoft.com/office/officeart/2005/8/layout/process5"/>
    <dgm:cxn modelId="{9D8977AC-B85E-40B4-AC1A-9B7F388754EA}" srcId="{2D41AF3E-5C43-452D-8D0F-6D2C4A897116}" destId="{1021E130-D3A1-4FAE-A259-B8C865B6A567}" srcOrd="1" destOrd="0" parTransId="{C7CA699C-FE2F-4CE3-86A6-F6C2877C1FD4}" sibTransId="{FA863CD1-2EA9-473E-86F1-CD70A91530D0}"/>
    <dgm:cxn modelId="{00758CAD-C5D3-4864-BF39-4F5D5FF56DB2}" srcId="{2D41AF3E-5C43-452D-8D0F-6D2C4A897116}" destId="{FCB00E92-2F97-4FD9-A47A-8D574FA176DC}" srcOrd="5" destOrd="0" parTransId="{850A0DC7-CBA4-48F0-BE42-8F7F66F6546F}" sibTransId="{E177D1B2-DDB3-4D98-8CF4-83A7DE3A7687}"/>
    <dgm:cxn modelId="{90E629AE-F68B-4491-AFA9-6124AB74F4A3}" type="presOf" srcId="{C6026DBE-683C-492B-88B2-2A4BDCEE0EAE}" destId="{C1AAD67A-66AD-4B1D-946F-A9DFD9ED3F63}" srcOrd="0" destOrd="0" presId="urn:microsoft.com/office/officeart/2005/8/layout/process5"/>
    <dgm:cxn modelId="{45EFBBC3-4B94-480C-9D39-402F3E391050}" type="presOf" srcId="{D83B3237-B455-49BC-B9BB-424B790863D2}" destId="{3E8542BE-E0DE-41DA-99CB-1FBC524705FD}" srcOrd="0" destOrd="0" presId="urn:microsoft.com/office/officeart/2005/8/layout/process5"/>
    <dgm:cxn modelId="{4828CEC6-FA11-48F1-B154-84AA3297BF18}" type="presOf" srcId="{1021E130-D3A1-4FAE-A259-B8C865B6A567}" destId="{FA75B043-7F6B-4224-B091-40748BB0FAC0}" srcOrd="0" destOrd="0" presId="urn:microsoft.com/office/officeart/2005/8/layout/process5"/>
    <dgm:cxn modelId="{641F15C9-DC77-4BB3-B763-56CEC4996441}" type="presOf" srcId="{76AF16DA-EAFD-4540-BD15-5F973A2F0B4A}" destId="{6E5CEA15-B1D9-445E-B4DA-A6BDE7C8E7EE}" srcOrd="1" destOrd="0" presId="urn:microsoft.com/office/officeart/2005/8/layout/process5"/>
    <dgm:cxn modelId="{2C7A12E0-0522-4E26-AEE5-5A33218D2C1E}" type="presOf" srcId="{C7A46A6E-9535-4E1F-B301-4744B702D9B2}" destId="{12773DE6-9CD2-45F8-933D-7B874AC840E4}" srcOrd="1" destOrd="0" presId="urn:microsoft.com/office/officeart/2005/8/layout/process5"/>
    <dgm:cxn modelId="{5C46AAE2-A2FD-483A-A554-93D716F7B310}" srcId="{2D41AF3E-5C43-452D-8D0F-6D2C4A897116}" destId="{75CE0823-3499-469D-A24B-A7CFF5C45CD4}" srcOrd="7" destOrd="0" parTransId="{CF00648D-96CB-46AB-917A-9CB38BB36A7B}" sibTransId="{7DC515F7-E32C-449B-9FDF-673CD70B566C}"/>
    <dgm:cxn modelId="{2D359842-B202-4C68-9445-C9DF568B15B4}" type="presParOf" srcId="{08D71420-B230-4E4E-9E67-D7EF29E05B10}" destId="{3E8542BE-E0DE-41DA-99CB-1FBC524705FD}" srcOrd="0" destOrd="0" presId="urn:microsoft.com/office/officeart/2005/8/layout/process5"/>
    <dgm:cxn modelId="{516F52CD-30FE-447F-B73D-5D3D60B4363D}" type="presParOf" srcId="{08D71420-B230-4E4E-9E67-D7EF29E05B10}" destId="{F2C8B836-1F69-405C-98F3-E1E5C49AFF00}" srcOrd="1" destOrd="0" presId="urn:microsoft.com/office/officeart/2005/8/layout/process5"/>
    <dgm:cxn modelId="{1E04BA4A-BFC1-436F-84D3-8D46D69D1B7B}" type="presParOf" srcId="{F2C8B836-1F69-405C-98F3-E1E5C49AFF00}" destId="{3CCE9D43-FBD8-46AC-BC88-9462A839FF30}" srcOrd="0" destOrd="0" presId="urn:microsoft.com/office/officeart/2005/8/layout/process5"/>
    <dgm:cxn modelId="{50C09F48-3C44-45FB-9957-A091A2779897}" type="presParOf" srcId="{08D71420-B230-4E4E-9E67-D7EF29E05B10}" destId="{FA75B043-7F6B-4224-B091-40748BB0FAC0}" srcOrd="2" destOrd="0" presId="urn:microsoft.com/office/officeart/2005/8/layout/process5"/>
    <dgm:cxn modelId="{D3CF8258-59F8-45F9-AFE7-068187BBBEF5}" type="presParOf" srcId="{08D71420-B230-4E4E-9E67-D7EF29E05B10}" destId="{6A00D165-4ABA-476B-8C67-DE42099286B8}" srcOrd="3" destOrd="0" presId="urn:microsoft.com/office/officeart/2005/8/layout/process5"/>
    <dgm:cxn modelId="{90CB3797-5A72-446F-9D0B-F7D2A80B6912}" type="presParOf" srcId="{6A00D165-4ABA-476B-8C67-DE42099286B8}" destId="{626CD735-7EFA-451A-8251-9B10AFC4885C}" srcOrd="0" destOrd="0" presId="urn:microsoft.com/office/officeart/2005/8/layout/process5"/>
    <dgm:cxn modelId="{2DBA2C62-BC91-4412-9D8C-3A49D86FB6E4}" type="presParOf" srcId="{08D71420-B230-4E4E-9E67-D7EF29E05B10}" destId="{F4A4A7FF-DC4C-4F1A-8CAB-39D677BBCFB8}" srcOrd="4" destOrd="0" presId="urn:microsoft.com/office/officeart/2005/8/layout/process5"/>
    <dgm:cxn modelId="{EB46F583-0F3F-4677-A958-BF95B3B06AE2}" type="presParOf" srcId="{08D71420-B230-4E4E-9E67-D7EF29E05B10}" destId="{29F68A52-2A98-410F-89A7-74A332259EE0}" srcOrd="5" destOrd="0" presId="urn:microsoft.com/office/officeart/2005/8/layout/process5"/>
    <dgm:cxn modelId="{689A90EF-A13B-4E62-9857-3C55166D1959}" type="presParOf" srcId="{29F68A52-2A98-410F-89A7-74A332259EE0}" destId="{6E5CEA15-B1D9-445E-B4DA-A6BDE7C8E7EE}" srcOrd="0" destOrd="0" presId="urn:microsoft.com/office/officeart/2005/8/layout/process5"/>
    <dgm:cxn modelId="{42CEFD4E-36CA-44D0-B872-CD260B5D3F2C}" type="presParOf" srcId="{08D71420-B230-4E4E-9E67-D7EF29E05B10}" destId="{B4F475DF-3CB3-4AFA-8EBA-1ADC9B22864B}" srcOrd="6" destOrd="0" presId="urn:microsoft.com/office/officeart/2005/8/layout/process5"/>
    <dgm:cxn modelId="{E8B0BBD4-800C-4987-A9EB-87799715A2C7}" type="presParOf" srcId="{08D71420-B230-4E4E-9E67-D7EF29E05B10}" destId="{C76EE4F5-F62B-4373-BF38-7A08BD1924F5}" srcOrd="7" destOrd="0" presId="urn:microsoft.com/office/officeart/2005/8/layout/process5"/>
    <dgm:cxn modelId="{00BC5DEC-9882-4712-A441-7E4727213403}" type="presParOf" srcId="{C76EE4F5-F62B-4373-BF38-7A08BD1924F5}" destId="{95A80E7F-935D-4E01-8C6B-76850F8A87B6}" srcOrd="0" destOrd="0" presId="urn:microsoft.com/office/officeart/2005/8/layout/process5"/>
    <dgm:cxn modelId="{5B454C0A-7D73-489D-AE33-5F85902E7441}" type="presParOf" srcId="{08D71420-B230-4E4E-9E67-D7EF29E05B10}" destId="{F7F1B019-F423-4667-978E-E63990FB59F4}" srcOrd="8" destOrd="0" presId="urn:microsoft.com/office/officeart/2005/8/layout/process5"/>
    <dgm:cxn modelId="{A2AF8E9F-4BE9-4891-BAAD-0B2F91341441}" type="presParOf" srcId="{08D71420-B230-4E4E-9E67-D7EF29E05B10}" destId="{20D3840E-622F-474C-A0A8-1C1DAE1BD2C5}" srcOrd="9" destOrd="0" presId="urn:microsoft.com/office/officeart/2005/8/layout/process5"/>
    <dgm:cxn modelId="{EEA81DF7-2CF4-43DA-BA56-B3D294A5F0EF}" type="presParOf" srcId="{20D3840E-622F-474C-A0A8-1C1DAE1BD2C5}" destId="{12773DE6-9CD2-45F8-933D-7B874AC840E4}" srcOrd="0" destOrd="0" presId="urn:microsoft.com/office/officeart/2005/8/layout/process5"/>
    <dgm:cxn modelId="{6CEF7062-B5DA-41BF-8366-946CBFB2D63E}" type="presParOf" srcId="{08D71420-B230-4E4E-9E67-D7EF29E05B10}" destId="{0BAC5462-186C-4ADD-AFCF-CF907D93E33D}" srcOrd="10" destOrd="0" presId="urn:microsoft.com/office/officeart/2005/8/layout/process5"/>
    <dgm:cxn modelId="{249360CB-E986-4C66-BDDD-2511EBFA8F9E}" type="presParOf" srcId="{08D71420-B230-4E4E-9E67-D7EF29E05B10}" destId="{B2FEB516-1AF8-446E-A0C3-88B95B909483}" srcOrd="11" destOrd="0" presId="urn:microsoft.com/office/officeart/2005/8/layout/process5"/>
    <dgm:cxn modelId="{7B67EA3C-B4E7-4ACC-A18F-2644A2D6A73B}" type="presParOf" srcId="{B2FEB516-1AF8-446E-A0C3-88B95B909483}" destId="{95A71905-CB01-4559-BF7E-D7EA3E7DC731}" srcOrd="0" destOrd="0" presId="urn:microsoft.com/office/officeart/2005/8/layout/process5"/>
    <dgm:cxn modelId="{F121D90D-0CFB-4110-8673-D48C9C5855B8}" type="presParOf" srcId="{08D71420-B230-4E4E-9E67-D7EF29E05B10}" destId="{33D528AD-559A-408D-A4AD-D14960D4C2AF}" srcOrd="12" destOrd="0" presId="urn:microsoft.com/office/officeart/2005/8/layout/process5"/>
    <dgm:cxn modelId="{BA3AD3CD-8098-4F57-A071-5DBEE8EECB0F}" type="presParOf" srcId="{08D71420-B230-4E4E-9E67-D7EF29E05B10}" destId="{C1AAD67A-66AD-4B1D-946F-A9DFD9ED3F63}" srcOrd="13" destOrd="0" presId="urn:microsoft.com/office/officeart/2005/8/layout/process5"/>
    <dgm:cxn modelId="{178C38EB-49DC-4B41-BC63-FD9C20232572}" type="presParOf" srcId="{C1AAD67A-66AD-4B1D-946F-A9DFD9ED3F63}" destId="{1F4EBD0A-7966-4AD6-98CF-0FFEAFA9C86A}" srcOrd="0" destOrd="0" presId="urn:microsoft.com/office/officeart/2005/8/layout/process5"/>
    <dgm:cxn modelId="{84358E09-E427-43D7-B54F-6F070CF47D40}" type="presParOf" srcId="{08D71420-B230-4E4E-9E67-D7EF29E05B10}" destId="{51708891-58DC-4E7B-9A78-20F907F1BAB8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9A4CE9B-594B-4262-8A90-A4458E45CE8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B329273-BC8E-4E54-BA98-EC99CEF7C13B}">
      <dgm:prSet phldrT="[Tekst]"/>
      <dgm:spPr/>
      <dgm:t>
        <a:bodyPr/>
        <a:lstStyle/>
        <a:p>
          <a:r>
            <a:rPr lang="pl-PL" dirty="0"/>
            <a:t>Zasady naboru na stanowiska urzędnicze</a:t>
          </a:r>
        </a:p>
      </dgm:t>
    </dgm:pt>
    <dgm:pt modelId="{C2FF1E54-B2AD-4A3D-95DE-738802FBB39D}" type="parTrans" cxnId="{069393B9-A015-426D-B326-DD89774C51BA}">
      <dgm:prSet/>
      <dgm:spPr/>
      <dgm:t>
        <a:bodyPr/>
        <a:lstStyle/>
        <a:p>
          <a:endParaRPr lang="pl-PL"/>
        </a:p>
      </dgm:t>
    </dgm:pt>
    <dgm:pt modelId="{CF3CA981-448C-4DFC-B804-28865301F01F}" type="sibTrans" cxnId="{069393B9-A015-426D-B326-DD89774C51BA}">
      <dgm:prSet/>
      <dgm:spPr/>
      <dgm:t>
        <a:bodyPr/>
        <a:lstStyle/>
        <a:p>
          <a:endParaRPr lang="pl-PL"/>
        </a:p>
      </dgm:t>
    </dgm:pt>
    <dgm:pt modelId="{3BD869E9-AF75-40EF-82FF-5AAE3128BFE3}">
      <dgm:prSet phldrT="[Tekst]"/>
      <dgm:spPr/>
      <dgm:t>
        <a:bodyPr/>
        <a:lstStyle/>
        <a:p>
          <a:r>
            <a:rPr lang="pl-PL" dirty="0"/>
            <a:t>otwartość</a:t>
          </a:r>
        </a:p>
      </dgm:t>
    </dgm:pt>
    <dgm:pt modelId="{AFC52074-EFA9-4B82-97E1-321E7C68E371}" type="parTrans" cxnId="{F336A09D-D3ED-4524-AB0D-3E5D02AC8F9E}">
      <dgm:prSet/>
      <dgm:spPr/>
      <dgm:t>
        <a:bodyPr/>
        <a:lstStyle/>
        <a:p>
          <a:endParaRPr lang="pl-PL"/>
        </a:p>
      </dgm:t>
    </dgm:pt>
    <dgm:pt modelId="{02FD8302-951D-4767-8AE0-0DE8845FDB0D}" type="sibTrans" cxnId="{F336A09D-D3ED-4524-AB0D-3E5D02AC8F9E}">
      <dgm:prSet/>
      <dgm:spPr/>
      <dgm:t>
        <a:bodyPr/>
        <a:lstStyle/>
        <a:p>
          <a:endParaRPr lang="pl-PL"/>
        </a:p>
      </dgm:t>
    </dgm:pt>
    <dgm:pt modelId="{E7A90A76-FFB9-45A8-BADF-66013959F3D6}">
      <dgm:prSet phldrT="[Tekst]"/>
      <dgm:spPr/>
      <dgm:t>
        <a:bodyPr/>
        <a:lstStyle/>
        <a:p>
          <a:r>
            <a:rPr lang="pl-PL" dirty="0"/>
            <a:t>konkurencyjność</a:t>
          </a:r>
        </a:p>
      </dgm:t>
    </dgm:pt>
    <dgm:pt modelId="{E1E1BE79-2B99-4002-AF74-11FD490E2159}" type="parTrans" cxnId="{B792D6A2-BA48-4B9B-ABD5-B01CCF50DE04}">
      <dgm:prSet/>
      <dgm:spPr/>
      <dgm:t>
        <a:bodyPr/>
        <a:lstStyle/>
        <a:p>
          <a:endParaRPr lang="pl-PL"/>
        </a:p>
      </dgm:t>
    </dgm:pt>
    <dgm:pt modelId="{74E404E2-C763-4DC4-A2AE-9C92B4DBA521}" type="sibTrans" cxnId="{B792D6A2-BA48-4B9B-ABD5-B01CCF50DE04}">
      <dgm:prSet/>
      <dgm:spPr/>
      <dgm:t>
        <a:bodyPr/>
        <a:lstStyle/>
        <a:p>
          <a:endParaRPr lang="pl-PL"/>
        </a:p>
      </dgm:t>
    </dgm:pt>
    <dgm:pt modelId="{0EFB2323-C29B-4407-97A1-002D5C3C37EC}" type="pres">
      <dgm:prSet presAssocID="{C9A4CE9B-594B-4262-8A90-A4458E45CE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4820F31-0468-43BC-AAC6-756E4FC0781D}" type="pres">
      <dgm:prSet presAssocID="{CB329273-BC8E-4E54-BA98-EC99CEF7C13B}" presName="hierRoot1" presStyleCnt="0">
        <dgm:presLayoutVars>
          <dgm:hierBranch val="init"/>
        </dgm:presLayoutVars>
      </dgm:prSet>
      <dgm:spPr/>
    </dgm:pt>
    <dgm:pt modelId="{47BE7EEA-ADB1-4E99-A321-20C5A109B78F}" type="pres">
      <dgm:prSet presAssocID="{CB329273-BC8E-4E54-BA98-EC99CEF7C13B}" presName="rootComposite1" presStyleCnt="0"/>
      <dgm:spPr/>
    </dgm:pt>
    <dgm:pt modelId="{71F70D0B-EF02-4C02-B4CF-1E1140314FD6}" type="pres">
      <dgm:prSet presAssocID="{CB329273-BC8E-4E54-BA98-EC99CEF7C13B}" presName="rootText1" presStyleLbl="node0" presStyleIdx="0" presStyleCnt="1">
        <dgm:presLayoutVars>
          <dgm:chPref val="3"/>
        </dgm:presLayoutVars>
      </dgm:prSet>
      <dgm:spPr/>
    </dgm:pt>
    <dgm:pt modelId="{9A917BE3-D12D-4FFE-A2B6-C0688DCA837A}" type="pres">
      <dgm:prSet presAssocID="{CB329273-BC8E-4E54-BA98-EC99CEF7C13B}" presName="rootConnector1" presStyleLbl="node1" presStyleIdx="0" presStyleCnt="0"/>
      <dgm:spPr/>
    </dgm:pt>
    <dgm:pt modelId="{9F7B2CDF-EDCE-498E-AFED-F56B3535D4ED}" type="pres">
      <dgm:prSet presAssocID="{CB329273-BC8E-4E54-BA98-EC99CEF7C13B}" presName="hierChild2" presStyleCnt="0"/>
      <dgm:spPr/>
    </dgm:pt>
    <dgm:pt modelId="{40DEF43F-D224-45C5-96F3-5FD54BB71B60}" type="pres">
      <dgm:prSet presAssocID="{AFC52074-EFA9-4B82-97E1-321E7C68E371}" presName="Name37" presStyleLbl="parChTrans1D2" presStyleIdx="0" presStyleCnt="2"/>
      <dgm:spPr/>
    </dgm:pt>
    <dgm:pt modelId="{789A8C58-A53F-43D1-8861-33987587A07C}" type="pres">
      <dgm:prSet presAssocID="{3BD869E9-AF75-40EF-82FF-5AAE3128BFE3}" presName="hierRoot2" presStyleCnt="0">
        <dgm:presLayoutVars>
          <dgm:hierBranch val="init"/>
        </dgm:presLayoutVars>
      </dgm:prSet>
      <dgm:spPr/>
    </dgm:pt>
    <dgm:pt modelId="{979E1717-D887-44B9-9B2E-2132E324A9B6}" type="pres">
      <dgm:prSet presAssocID="{3BD869E9-AF75-40EF-82FF-5AAE3128BFE3}" presName="rootComposite" presStyleCnt="0"/>
      <dgm:spPr/>
    </dgm:pt>
    <dgm:pt modelId="{FF34EFE4-59CA-4DCE-9650-D16C13AF33F4}" type="pres">
      <dgm:prSet presAssocID="{3BD869E9-AF75-40EF-82FF-5AAE3128BFE3}" presName="rootText" presStyleLbl="node2" presStyleIdx="0" presStyleCnt="2">
        <dgm:presLayoutVars>
          <dgm:chPref val="3"/>
        </dgm:presLayoutVars>
      </dgm:prSet>
      <dgm:spPr/>
    </dgm:pt>
    <dgm:pt modelId="{D190232E-AD0F-4FCA-B38B-B4800944E1C1}" type="pres">
      <dgm:prSet presAssocID="{3BD869E9-AF75-40EF-82FF-5AAE3128BFE3}" presName="rootConnector" presStyleLbl="node2" presStyleIdx="0" presStyleCnt="2"/>
      <dgm:spPr/>
    </dgm:pt>
    <dgm:pt modelId="{607EEE3B-DBE5-4C54-8071-ACAC9E6D5E21}" type="pres">
      <dgm:prSet presAssocID="{3BD869E9-AF75-40EF-82FF-5AAE3128BFE3}" presName="hierChild4" presStyleCnt="0"/>
      <dgm:spPr/>
    </dgm:pt>
    <dgm:pt modelId="{56DC56BF-7907-4D86-A17D-5B8AFAA5F81D}" type="pres">
      <dgm:prSet presAssocID="{3BD869E9-AF75-40EF-82FF-5AAE3128BFE3}" presName="hierChild5" presStyleCnt="0"/>
      <dgm:spPr/>
    </dgm:pt>
    <dgm:pt modelId="{DAE57DC8-CBEF-4707-A2FD-0DB50A94421C}" type="pres">
      <dgm:prSet presAssocID="{E1E1BE79-2B99-4002-AF74-11FD490E2159}" presName="Name37" presStyleLbl="parChTrans1D2" presStyleIdx="1" presStyleCnt="2"/>
      <dgm:spPr/>
    </dgm:pt>
    <dgm:pt modelId="{19488D07-655C-4F1F-AB76-76C01090E8FC}" type="pres">
      <dgm:prSet presAssocID="{E7A90A76-FFB9-45A8-BADF-66013959F3D6}" presName="hierRoot2" presStyleCnt="0">
        <dgm:presLayoutVars>
          <dgm:hierBranch val="init"/>
        </dgm:presLayoutVars>
      </dgm:prSet>
      <dgm:spPr/>
    </dgm:pt>
    <dgm:pt modelId="{E87C6C32-6051-4AB9-AABB-B8402E02C8F3}" type="pres">
      <dgm:prSet presAssocID="{E7A90A76-FFB9-45A8-BADF-66013959F3D6}" presName="rootComposite" presStyleCnt="0"/>
      <dgm:spPr/>
    </dgm:pt>
    <dgm:pt modelId="{949319CA-F07A-46C6-B951-5A8D9C43BA34}" type="pres">
      <dgm:prSet presAssocID="{E7A90A76-FFB9-45A8-BADF-66013959F3D6}" presName="rootText" presStyleLbl="node2" presStyleIdx="1" presStyleCnt="2">
        <dgm:presLayoutVars>
          <dgm:chPref val="3"/>
        </dgm:presLayoutVars>
      </dgm:prSet>
      <dgm:spPr/>
    </dgm:pt>
    <dgm:pt modelId="{2DD4BDD5-08E3-4DCF-8F1C-4C5D5F245D9D}" type="pres">
      <dgm:prSet presAssocID="{E7A90A76-FFB9-45A8-BADF-66013959F3D6}" presName="rootConnector" presStyleLbl="node2" presStyleIdx="1" presStyleCnt="2"/>
      <dgm:spPr/>
    </dgm:pt>
    <dgm:pt modelId="{EA195BAA-3629-4CC5-8FB5-EE13E9E5D2ED}" type="pres">
      <dgm:prSet presAssocID="{E7A90A76-FFB9-45A8-BADF-66013959F3D6}" presName="hierChild4" presStyleCnt="0"/>
      <dgm:spPr/>
    </dgm:pt>
    <dgm:pt modelId="{F68DB867-A09F-4694-93DA-6DA8D1E991F4}" type="pres">
      <dgm:prSet presAssocID="{E7A90A76-FFB9-45A8-BADF-66013959F3D6}" presName="hierChild5" presStyleCnt="0"/>
      <dgm:spPr/>
    </dgm:pt>
    <dgm:pt modelId="{A586DEA4-062D-4A92-85AC-0AB0252E24D4}" type="pres">
      <dgm:prSet presAssocID="{CB329273-BC8E-4E54-BA98-EC99CEF7C13B}" presName="hierChild3" presStyleCnt="0"/>
      <dgm:spPr/>
    </dgm:pt>
  </dgm:ptLst>
  <dgm:cxnLst>
    <dgm:cxn modelId="{6ABBCA1F-6896-430A-8AD5-473B7ABF1731}" type="presOf" srcId="{CB329273-BC8E-4E54-BA98-EC99CEF7C13B}" destId="{9A917BE3-D12D-4FFE-A2B6-C0688DCA837A}" srcOrd="1" destOrd="0" presId="urn:microsoft.com/office/officeart/2005/8/layout/orgChart1"/>
    <dgm:cxn modelId="{6C7D745C-F038-49DA-A14A-EAB8A39FFA60}" type="presOf" srcId="{3BD869E9-AF75-40EF-82FF-5AAE3128BFE3}" destId="{D190232E-AD0F-4FCA-B38B-B4800944E1C1}" srcOrd="1" destOrd="0" presId="urn:microsoft.com/office/officeart/2005/8/layout/orgChart1"/>
    <dgm:cxn modelId="{FAB63B5F-7E98-4320-99AD-E1927848774B}" type="presOf" srcId="{CB329273-BC8E-4E54-BA98-EC99CEF7C13B}" destId="{71F70D0B-EF02-4C02-B4CF-1E1140314FD6}" srcOrd="0" destOrd="0" presId="urn:microsoft.com/office/officeart/2005/8/layout/orgChart1"/>
    <dgm:cxn modelId="{5522B347-EA24-4880-84EB-AA1C02181E8A}" type="presOf" srcId="{E1E1BE79-2B99-4002-AF74-11FD490E2159}" destId="{DAE57DC8-CBEF-4707-A2FD-0DB50A94421C}" srcOrd="0" destOrd="0" presId="urn:microsoft.com/office/officeart/2005/8/layout/orgChart1"/>
    <dgm:cxn modelId="{8CE1154B-9E36-474B-A1F8-31A25D28B617}" type="presOf" srcId="{E7A90A76-FFB9-45A8-BADF-66013959F3D6}" destId="{949319CA-F07A-46C6-B951-5A8D9C43BA34}" srcOrd="0" destOrd="0" presId="urn:microsoft.com/office/officeart/2005/8/layout/orgChart1"/>
    <dgm:cxn modelId="{D3BC7B7A-02BC-4D69-8313-ECF2EE205594}" type="presOf" srcId="{C9A4CE9B-594B-4262-8A90-A4458E45CE83}" destId="{0EFB2323-C29B-4407-97A1-002D5C3C37EC}" srcOrd="0" destOrd="0" presId="urn:microsoft.com/office/officeart/2005/8/layout/orgChart1"/>
    <dgm:cxn modelId="{F336A09D-D3ED-4524-AB0D-3E5D02AC8F9E}" srcId="{CB329273-BC8E-4E54-BA98-EC99CEF7C13B}" destId="{3BD869E9-AF75-40EF-82FF-5AAE3128BFE3}" srcOrd="0" destOrd="0" parTransId="{AFC52074-EFA9-4B82-97E1-321E7C68E371}" sibTransId="{02FD8302-951D-4767-8AE0-0DE8845FDB0D}"/>
    <dgm:cxn modelId="{B792D6A2-BA48-4B9B-ABD5-B01CCF50DE04}" srcId="{CB329273-BC8E-4E54-BA98-EC99CEF7C13B}" destId="{E7A90A76-FFB9-45A8-BADF-66013959F3D6}" srcOrd="1" destOrd="0" parTransId="{E1E1BE79-2B99-4002-AF74-11FD490E2159}" sibTransId="{74E404E2-C763-4DC4-A2AE-9C92B4DBA521}"/>
    <dgm:cxn modelId="{C5E48EA7-9EE5-4292-9DFA-4CC8F119ED2E}" type="presOf" srcId="{3BD869E9-AF75-40EF-82FF-5AAE3128BFE3}" destId="{FF34EFE4-59CA-4DCE-9650-D16C13AF33F4}" srcOrd="0" destOrd="0" presId="urn:microsoft.com/office/officeart/2005/8/layout/orgChart1"/>
    <dgm:cxn modelId="{069393B9-A015-426D-B326-DD89774C51BA}" srcId="{C9A4CE9B-594B-4262-8A90-A4458E45CE83}" destId="{CB329273-BC8E-4E54-BA98-EC99CEF7C13B}" srcOrd="0" destOrd="0" parTransId="{C2FF1E54-B2AD-4A3D-95DE-738802FBB39D}" sibTransId="{CF3CA981-448C-4DFC-B804-28865301F01F}"/>
    <dgm:cxn modelId="{D7FFCDE8-3759-43FE-8ECE-A47D98998305}" type="presOf" srcId="{AFC52074-EFA9-4B82-97E1-321E7C68E371}" destId="{40DEF43F-D224-45C5-96F3-5FD54BB71B60}" srcOrd="0" destOrd="0" presId="urn:microsoft.com/office/officeart/2005/8/layout/orgChart1"/>
    <dgm:cxn modelId="{385B2EFF-7EE2-4439-9870-31EDC725D967}" type="presOf" srcId="{E7A90A76-FFB9-45A8-BADF-66013959F3D6}" destId="{2DD4BDD5-08E3-4DCF-8F1C-4C5D5F245D9D}" srcOrd="1" destOrd="0" presId="urn:microsoft.com/office/officeart/2005/8/layout/orgChart1"/>
    <dgm:cxn modelId="{24A3B11C-2705-4765-91F4-D9EA45EA781B}" type="presParOf" srcId="{0EFB2323-C29B-4407-97A1-002D5C3C37EC}" destId="{94820F31-0468-43BC-AAC6-756E4FC0781D}" srcOrd="0" destOrd="0" presId="urn:microsoft.com/office/officeart/2005/8/layout/orgChart1"/>
    <dgm:cxn modelId="{F1A8FC88-572B-42EF-9BF5-B12838501075}" type="presParOf" srcId="{94820F31-0468-43BC-AAC6-756E4FC0781D}" destId="{47BE7EEA-ADB1-4E99-A321-20C5A109B78F}" srcOrd="0" destOrd="0" presId="urn:microsoft.com/office/officeart/2005/8/layout/orgChart1"/>
    <dgm:cxn modelId="{81B3C493-322D-4043-95FB-6A7CD3486EAD}" type="presParOf" srcId="{47BE7EEA-ADB1-4E99-A321-20C5A109B78F}" destId="{71F70D0B-EF02-4C02-B4CF-1E1140314FD6}" srcOrd="0" destOrd="0" presId="urn:microsoft.com/office/officeart/2005/8/layout/orgChart1"/>
    <dgm:cxn modelId="{4F501B1A-D7EA-4D7F-A43A-2860D0DB8937}" type="presParOf" srcId="{47BE7EEA-ADB1-4E99-A321-20C5A109B78F}" destId="{9A917BE3-D12D-4FFE-A2B6-C0688DCA837A}" srcOrd="1" destOrd="0" presId="urn:microsoft.com/office/officeart/2005/8/layout/orgChart1"/>
    <dgm:cxn modelId="{5B82B3E2-2327-4EED-80E8-AC2D16E0EF78}" type="presParOf" srcId="{94820F31-0468-43BC-AAC6-756E4FC0781D}" destId="{9F7B2CDF-EDCE-498E-AFED-F56B3535D4ED}" srcOrd="1" destOrd="0" presId="urn:microsoft.com/office/officeart/2005/8/layout/orgChart1"/>
    <dgm:cxn modelId="{4CBEE30C-A356-466F-8A54-17083CFAD9A7}" type="presParOf" srcId="{9F7B2CDF-EDCE-498E-AFED-F56B3535D4ED}" destId="{40DEF43F-D224-45C5-96F3-5FD54BB71B60}" srcOrd="0" destOrd="0" presId="urn:microsoft.com/office/officeart/2005/8/layout/orgChart1"/>
    <dgm:cxn modelId="{8A677172-E727-4348-9D18-57E27185921F}" type="presParOf" srcId="{9F7B2CDF-EDCE-498E-AFED-F56B3535D4ED}" destId="{789A8C58-A53F-43D1-8861-33987587A07C}" srcOrd="1" destOrd="0" presId="urn:microsoft.com/office/officeart/2005/8/layout/orgChart1"/>
    <dgm:cxn modelId="{DE8B20D9-E86B-412E-A4FE-97101E1A9C49}" type="presParOf" srcId="{789A8C58-A53F-43D1-8861-33987587A07C}" destId="{979E1717-D887-44B9-9B2E-2132E324A9B6}" srcOrd="0" destOrd="0" presId="urn:microsoft.com/office/officeart/2005/8/layout/orgChart1"/>
    <dgm:cxn modelId="{DAC0FC2D-230C-4C52-95F7-FC454089FC2D}" type="presParOf" srcId="{979E1717-D887-44B9-9B2E-2132E324A9B6}" destId="{FF34EFE4-59CA-4DCE-9650-D16C13AF33F4}" srcOrd="0" destOrd="0" presId="urn:microsoft.com/office/officeart/2005/8/layout/orgChart1"/>
    <dgm:cxn modelId="{BDD557F2-D75E-4583-A6A1-53D5AAEC88FB}" type="presParOf" srcId="{979E1717-D887-44B9-9B2E-2132E324A9B6}" destId="{D190232E-AD0F-4FCA-B38B-B4800944E1C1}" srcOrd="1" destOrd="0" presId="urn:microsoft.com/office/officeart/2005/8/layout/orgChart1"/>
    <dgm:cxn modelId="{A4ED1E25-A063-4B46-AC6D-B20C1924EAB7}" type="presParOf" srcId="{789A8C58-A53F-43D1-8861-33987587A07C}" destId="{607EEE3B-DBE5-4C54-8071-ACAC9E6D5E21}" srcOrd="1" destOrd="0" presId="urn:microsoft.com/office/officeart/2005/8/layout/orgChart1"/>
    <dgm:cxn modelId="{F2CB632F-EB23-4D50-9925-D4E8D977FA3A}" type="presParOf" srcId="{789A8C58-A53F-43D1-8861-33987587A07C}" destId="{56DC56BF-7907-4D86-A17D-5B8AFAA5F81D}" srcOrd="2" destOrd="0" presId="urn:microsoft.com/office/officeart/2005/8/layout/orgChart1"/>
    <dgm:cxn modelId="{3786EFC5-54F0-4729-B90D-B047F2BE441C}" type="presParOf" srcId="{9F7B2CDF-EDCE-498E-AFED-F56B3535D4ED}" destId="{DAE57DC8-CBEF-4707-A2FD-0DB50A94421C}" srcOrd="2" destOrd="0" presId="urn:microsoft.com/office/officeart/2005/8/layout/orgChart1"/>
    <dgm:cxn modelId="{7860F1E6-7A3D-435A-897A-7F5AEE9203E4}" type="presParOf" srcId="{9F7B2CDF-EDCE-498E-AFED-F56B3535D4ED}" destId="{19488D07-655C-4F1F-AB76-76C01090E8FC}" srcOrd="3" destOrd="0" presId="urn:microsoft.com/office/officeart/2005/8/layout/orgChart1"/>
    <dgm:cxn modelId="{0C54EC59-4F27-4BA2-A029-DCBD49396CAC}" type="presParOf" srcId="{19488D07-655C-4F1F-AB76-76C01090E8FC}" destId="{E87C6C32-6051-4AB9-AABB-B8402E02C8F3}" srcOrd="0" destOrd="0" presId="urn:microsoft.com/office/officeart/2005/8/layout/orgChart1"/>
    <dgm:cxn modelId="{EC687824-D338-459E-B7F9-27CA769949C8}" type="presParOf" srcId="{E87C6C32-6051-4AB9-AABB-B8402E02C8F3}" destId="{949319CA-F07A-46C6-B951-5A8D9C43BA34}" srcOrd="0" destOrd="0" presId="urn:microsoft.com/office/officeart/2005/8/layout/orgChart1"/>
    <dgm:cxn modelId="{ED41EC8C-422A-4D3F-98B6-9845EC8DBA88}" type="presParOf" srcId="{E87C6C32-6051-4AB9-AABB-B8402E02C8F3}" destId="{2DD4BDD5-08E3-4DCF-8F1C-4C5D5F245D9D}" srcOrd="1" destOrd="0" presId="urn:microsoft.com/office/officeart/2005/8/layout/orgChart1"/>
    <dgm:cxn modelId="{8C5C5E29-F270-4345-BC7D-946529202529}" type="presParOf" srcId="{19488D07-655C-4F1F-AB76-76C01090E8FC}" destId="{EA195BAA-3629-4CC5-8FB5-EE13E9E5D2ED}" srcOrd="1" destOrd="0" presId="urn:microsoft.com/office/officeart/2005/8/layout/orgChart1"/>
    <dgm:cxn modelId="{BAE399C3-8CAE-4F52-9331-76F9A7D716F9}" type="presParOf" srcId="{19488D07-655C-4F1F-AB76-76C01090E8FC}" destId="{F68DB867-A09F-4694-93DA-6DA8D1E991F4}" srcOrd="2" destOrd="0" presId="urn:microsoft.com/office/officeart/2005/8/layout/orgChart1"/>
    <dgm:cxn modelId="{3C34E167-C7FA-44A1-B8E9-4CB47DF8309E}" type="presParOf" srcId="{94820F31-0468-43BC-AAC6-756E4FC0781D}" destId="{A586DEA4-062D-4A92-85AC-0AB0252E24D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3EFC8EA-94EF-47F7-956F-DE88BD98564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38B7BFB-ED5F-453A-B9E4-3CD10FB52A0B}">
      <dgm:prSet phldrT="[Tekst]" custT="1"/>
      <dgm:spPr/>
      <dgm:t>
        <a:bodyPr/>
        <a:lstStyle/>
        <a:p>
          <a:r>
            <a:rPr lang="pl-PL" sz="1400" dirty="0"/>
            <a:t>Ogłoszenie o naborze</a:t>
          </a:r>
        </a:p>
      </dgm:t>
    </dgm:pt>
    <dgm:pt modelId="{FC3DCCC6-32F1-4426-8F9D-D1C3D439F41C}" type="parTrans" cxnId="{6B9BCEE7-F886-4BFF-A1A4-E14E60614CCE}">
      <dgm:prSet/>
      <dgm:spPr/>
      <dgm:t>
        <a:bodyPr/>
        <a:lstStyle/>
        <a:p>
          <a:endParaRPr lang="pl-PL" sz="1400"/>
        </a:p>
      </dgm:t>
    </dgm:pt>
    <dgm:pt modelId="{4582DD61-E06B-4EF6-966F-0DC47AAA0A43}" type="sibTrans" cxnId="{6B9BCEE7-F886-4BFF-A1A4-E14E60614CCE}">
      <dgm:prSet custT="1"/>
      <dgm:spPr/>
      <dgm:t>
        <a:bodyPr/>
        <a:lstStyle/>
        <a:p>
          <a:endParaRPr lang="pl-PL" sz="1400"/>
        </a:p>
      </dgm:t>
    </dgm:pt>
    <dgm:pt modelId="{F88B3EDD-6D1C-44AB-8475-4E5954A5551F}">
      <dgm:prSet phldrT="[Tekst]" custT="1"/>
      <dgm:spPr/>
      <dgm:t>
        <a:bodyPr/>
        <a:lstStyle/>
        <a:p>
          <a:r>
            <a:rPr lang="pl-PL" sz="1400" dirty="0"/>
            <a:t>Powołanie komisji </a:t>
          </a:r>
          <a:r>
            <a:rPr lang="pl-PL" sz="1400" dirty="0" err="1"/>
            <a:t>przeprowa-dzającej</a:t>
          </a:r>
          <a:r>
            <a:rPr lang="pl-PL" sz="1400" dirty="0"/>
            <a:t> nabór</a:t>
          </a:r>
        </a:p>
      </dgm:t>
    </dgm:pt>
    <dgm:pt modelId="{437EF0DB-7D13-4369-BB11-664973FB7B9F}" type="parTrans" cxnId="{A3CEF1B3-A7BD-4C8E-8218-C0EFD9627FC9}">
      <dgm:prSet/>
      <dgm:spPr/>
      <dgm:t>
        <a:bodyPr/>
        <a:lstStyle/>
        <a:p>
          <a:endParaRPr lang="pl-PL" sz="1400"/>
        </a:p>
      </dgm:t>
    </dgm:pt>
    <dgm:pt modelId="{C6755D8E-0775-4C1F-B6DB-6E0EA4C3BEA2}" type="sibTrans" cxnId="{A3CEF1B3-A7BD-4C8E-8218-C0EFD9627FC9}">
      <dgm:prSet custT="1"/>
      <dgm:spPr/>
      <dgm:t>
        <a:bodyPr/>
        <a:lstStyle/>
        <a:p>
          <a:endParaRPr lang="pl-PL" sz="1400"/>
        </a:p>
      </dgm:t>
    </dgm:pt>
    <dgm:pt modelId="{97740F43-5FF6-45D4-87A5-D62D421EC743}">
      <dgm:prSet phldrT="[Tekst]" custT="1"/>
      <dgm:spPr/>
      <dgm:t>
        <a:bodyPr/>
        <a:lstStyle/>
        <a:p>
          <a:r>
            <a:rPr lang="pl-PL" sz="1400" dirty="0"/>
            <a:t>Wyłonienie przez komisję nie więcej niż 5 kandydatów</a:t>
          </a:r>
        </a:p>
      </dgm:t>
    </dgm:pt>
    <dgm:pt modelId="{5BE80707-04A2-46EB-A043-F4513BF279EB}" type="parTrans" cxnId="{332BC36D-2532-4E4E-AF93-CBC6DB43C00C}">
      <dgm:prSet/>
      <dgm:spPr/>
      <dgm:t>
        <a:bodyPr/>
        <a:lstStyle/>
        <a:p>
          <a:endParaRPr lang="pl-PL" sz="1400"/>
        </a:p>
      </dgm:t>
    </dgm:pt>
    <dgm:pt modelId="{B79CB8A6-3222-4D17-AFE1-EDEAD6AD8A24}" type="sibTrans" cxnId="{332BC36D-2532-4E4E-AF93-CBC6DB43C00C}">
      <dgm:prSet custT="1"/>
      <dgm:spPr/>
      <dgm:t>
        <a:bodyPr/>
        <a:lstStyle/>
        <a:p>
          <a:endParaRPr lang="pl-PL" sz="1400"/>
        </a:p>
      </dgm:t>
    </dgm:pt>
    <dgm:pt modelId="{6A242D93-10EC-4F8C-8ACE-CBC03AD142EC}">
      <dgm:prSet custT="1"/>
      <dgm:spPr/>
      <dgm:t>
        <a:bodyPr/>
        <a:lstStyle/>
        <a:p>
          <a:r>
            <a:rPr lang="pl-PL" sz="1400" dirty="0" err="1"/>
            <a:t>Przedstawie</a:t>
          </a:r>
          <a:r>
            <a:rPr lang="pl-PL" sz="1400" dirty="0"/>
            <a:t>-nie kandydatów do zatrudnienia kierownikowi jednostki</a:t>
          </a:r>
        </a:p>
      </dgm:t>
    </dgm:pt>
    <dgm:pt modelId="{8BE15BE8-A1F1-406C-8233-276AA7BCBDE7}" type="parTrans" cxnId="{1D3E0102-D182-4BC9-ABE4-7825D4A67FC4}">
      <dgm:prSet/>
      <dgm:spPr/>
      <dgm:t>
        <a:bodyPr/>
        <a:lstStyle/>
        <a:p>
          <a:endParaRPr lang="pl-PL" sz="1400"/>
        </a:p>
      </dgm:t>
    </dgm:pt>
    <dgm:pt modelId="{6553E20A-EDFA-40C6-A092-E925EA0D4D5E}" type="sibTrans" cxnId="{1D3E0102-D182-4BC9-ABE4-7825D4A67FC4}">
      <dgm:prSet custT="1"/>
      <dgm:spPr/>
      <dgm:t>
        <a:bodyPr/>
        <a:lstStyle/>
        <a:p>
          <a:endParaRPr lang="pl-PL" sz="1400"/>
        </a:p>
      </dgm:t>
    </dgm:pt>
    <dgm:pt modelId="{1866BCC9-5BEC-4F18-98CA-1A6E86E98C38}">
      <dgm:prSet custT="1"/>
      <dgm:spPr/>
      <dgm:t>
        <a:bodyPr/>
        <a:lstStyle/>
        <a:p>
          <a:r>
            <a:rPr lang="pl-PL" sz="1400" dirty="0"/>
            <a:t>Wybór kandydata do zatrudnienia</a:t>
          </a:r>
        </a:p>
      </dgm:t>
    </dgm:pt>
    <dgm:pt modelId="{DC15E227-B455-4F22-A244-6FC476196D88}" type="parTrans" cxnId="{D19520BE-D5C9-4A67-B1C1-121D74DF37A4}">
      <dgm:prSet/>
      <dgm:spPr/>
      <dgm:t>
        <a:bodyPr/>
        <a:lstStyle/>
        <a:p>
          <a:endParaRPr lang="pl-PL" sz="1400"/>
        </a:p>
      </dgm:t>
    </dgm:pt>
    <dgm:pt modelId="{28CFED11-7E10-4ECC-A287-FD8F196C4065}" type="sibTrans" cxnId="{D19520BE-D5C9-4A67-B1C1-121D74DF37A4}">
      <dgm:prSet custT="1"/>
      <dgm:spPr/>
      <dgm:t>
        <a:bodyPr/>
        <a:lstStyle/>
        <a:p>
          <a:endParaRPr lang="pl-PL" sz="1400"/>
        </a:p>
      </dgm:t>
    </dgm:pt>
    <dgm:pt modelId="{C8279748-8F50-4675-9004-798239DAAC14}">
      <dgm:prSet custT="1"/>
      <dgm:spPr/>
      <dgm:t>
        <a:bodyPr/>
        <a:lstStyle/>
        <a:p>
          <a:r>
            <a:rPr lang="pl-PL" sz="1400" dirty="0"/>
            <a:t>Publikacja informacji o wyniku naboru </a:t>
          </a:r>
        </a:p>
      </dgm:t>
    </dgm:pt>
    <dgm:pt modelId="{A9AE0A83-FFD6-4D19-8CE9-86270EA1A715}" type="parTrans" cxnId="{D24442AB-5879-4C27-A68B-2E00BDCCAF3D}">
      <dgm:prSet/>
      <dgm:spPr/>
      <dgm:t>
        <a:bodyPr/>
        <a:lstStyle/>
        <a:p>
          <a:endParaRPr lang="pl-PL" sz="1400"/>
        </a:p>
      </dgm:t>
    </dgm:pt>
    <dgm:pt modelId="{1EE33B98-592C-485B-BF3E-18514F918453}" type="sibTrans" cxnId="{D24442AB-5879-4C27-A68B-2E00BDCCAF3D}">
      <dgm:prSet/>
      <dgm:spPr/>
      <dgm:t>
        <a:bodyPr/>
        <a:lstStyle/>
        <a:p>
          <a:endParaRPr lang="pl-PL" sz="1400"/>
        </a:p>
      </dgm:t>
    </dgm:pt>
    <dgm:pt modelId="{138D6F0B-7FEE-4C48-9A18-BF73068194B8}" type="pres">
      <dgm:prSet presAssocID="{03EFC8EA-94EF-47F7-956F-DE88BD985640}" presName="Name0" presStyleCnt="0">
        <dgm:presLayoutVars>
          <dgm:dir/>
          <dgm:resizeHandles val="exact"/>
        </dgm:presLayoutVars>
      </dgm:prSet>
      <dgm:spPr/>
    </dgm:pt>
    <dgm:pt modelId="{D42BCB2F-A080-4C06-9F10-67A048FA917B}" type="pres">
      <dgm:prSet presAssocID="{038B7BFB-ED5F-453A-B9E4-3CD10FB52A0B}" presName="node" presStyleLbl="node1" presStyleIdx="0" presStyleCnt="6" custScaleY="173159">
        <dgm:presLayoutVars>
          <dgm:bulletEnabled val="1"/>
        </dgm:presLayoutVars>
      </dgm:prSet>
      <dgm:spPr/>
    </dgm:pt>
    <dgm:pt modelId="{2C83D06C-7167-48D1-B022-5695351F83C6}" type="pres">
      <dgm:prSet presAssocID="{4582DD61-E06B-4EF6-966F-0DC47AAA0A43}" presName="sibTrans" presStyleLbl="sibTrans2D1" presStyleIdx="0" presStyleCnt="5"/>
      <dgm:spPr/>
    </dgm:pt>
    <dgm:pt modelId="{153B124E-7152-4F4E-99EE-027062F26E26}" type="pres">
      <dgm:prSet presAssocID="{4582DD61-E06B-4EF6-966F-0DC47AAA0A43}" presName="connectorText" presStyleLbl="sibTrans2D1" presStyleIdx="0" presStyleCnt="5"/>
      <dgm:spPr/>
    </dgm:pt>
    <dgm:pt modelId="{C07FA22C-AE36-46E6-827B-F2DC02B15AA2}" type="pres">
      <dgm:prSet presAssocID="{F88B3EDD-6D1C-44AB-8475-4E5954A5551F}" presName="node" presStyleLbl="node1" presStyleIdx="1" presStyleCnt="6" custScaleY="173159">
        <dgm:presLayoutVars>
          <dgm:bulletEnabled val="1"/>
        </dgm:presLayoutVars>
      </dgm:prSet>
      <dgm:spPr/>
    </dgm:pt>
    <dgm:pt modelId="{CA1B0DE5-EDFB-41C9-B0E1-1B87F7A557D4}" type="pres">
      <dgm:prSet presAssocID="{C6755D8E-0775-4C1F-B6DB-6E0EA4C3BEA2}" presName="sibTrans" presStyleLbl="sibTrans2D1" presStyleIdx="1" presStyleCnt="5"/>
      <dgm:spPr/>
    </dgm:pt>
    <dgm:pt modelId="{3BA44321-C1B1-48A9-9AA6-84CB3531D539}" type="pres">
      <dgm:prSet presAssocID="{C6755D8E-0775-4C1F-B6DB-6E0EA4C3BEA2}" presName="connectorText" presStyleLbl="sibTrans2D1" presStyleIdx="1" presStyleCnt="5"/>
      <dgm:spPr/>
    </dgm:pt>
    <dgm:pt modelId="{8B54D22F-FF55-4184-B8BD-6839DB7FF048}" type="pres">
      <dgm:prSet presAssocID="{97740F43-5FF6-45D4-87A5-D62D421EC743}" presName="node" presStyleLbl="node1" presStyleIdx="2" presStyleCnt="6" custScaleY="173159">
        <dgm:presLayoutVars>
          <dgm:bulletEnabled val="1"/>
        </dgm:presLayoutVars>
      </dgm:prSet>
      <dgm:spPr/>
    </dgm:pt>
    <dgm:pt modelId="{44CA340F-9DC7-4CB2-BE58-51B61828CB2C}" type="pres">
      <dgm:prSet presAssocID="{B79CB8A6-3222-4D17-AFE1-EDEAD6AD8A24}" presName="sibTrans" presStyleLbl="sibTrans2D1" presStyleIdx="2" presStyleCnt="5"/>
      <dgm:spPr/>
    </dgm:pt>
    <dgm:pt modelId="{A23F5BE9-796D-426D-BC1C-9A40BD11C247}" type="pres">
      <dgm:prSet presAssocID="{B79CB8A6-3222-4D17-AFE1-EDEAD6AD8A24}" presName="connectorText" presStyleLbl="sibTrans2D1" presStyleIdx="2" presStyleCnt="5"/>
      <dgm:spPr/>
    </dgm:pt>
    <dgm:pt modelId="{878AE0D8-3E63-43A8-91F3-D1DE713E6395}" type="pres">
      <dgm:prSet presAssocID="{6A242D93-10EC-4F8C-8ACE-CBC03AD142EC}" presName="node" presStyleLbl="node1" presStyleIdx="3" presStyleCnt="6" custScaleY="173159">
        <dgm:presLayoutVars>
          <dgm:bulletEnabled val="1"/>
        </dgm:presLayoutVars>
      </dgm:prSet>
      <dgm:spPr/>
    </dgm:pt>
    <dgm:pt modelId="{DF88D9FF-C314-4A29-ADDC-5CAAE5D74636}" type="pres">
      <dgm:prSet presAssocID="{6553E20A-EDFA-40C6-A092-E925EA0D4D5E}" presName="sibTrans" presStyleLbl="sibTrans2D1" presStyleIdx="3" presStyleCnt="5"/>
      <dgm:spPr/>
    </dgm:pt>
    <dgm:pt modelId="{3FB874FF-2932-4192-B90F-EADE96B787B4}" type="pres">
      <dgm:prSet presAssocID="{6553E20A-EDFA-40C6-A092-E925EA0D4D5E}" presName="connectorText" presStyleLbl="sibTrans2D1" presStyleIdx="3" presStyleCnt="5"/>
      <dgm:spPr/>
    </dgm:pt>
    <dgm:pt modelId="{E6310509-5062-417F-8A09-7A48B83B9247}" type="pres">
      <dgm:prSet presAssocID="{1866BCC9-5BEC-4F18-98CA-1A6E86E98C38}" presName="node" presStyleLbl="node1" presStyleIdx="4" presStyleCnt="6" custScaleY="173159">
        <dgm:presLayoutVars>
          <dgm:bulletEnabled val="1"/>
        </dgm:presLayoutVars>
      </dgm:prSet>
      <dgm:spPr/>
    </dgm:pt>
    <dgm:pt modelId="{29B54713-ACE5-49C4-819A-06D491D5C08E}" type="pres">
      <dgm:prSet presAssocID="{28CFED11-7E10-4ECC-A287-FD8F196C4065}" presName="sibTrans" presStyleLbl="sibTrans2D1" presStyleIdx="4" presStyleCnt="5"/>
      <dgm:spPr/>
    </dgm:pt>
    <dgm:pt modelId="{8B8EF32B-2925-4C74-B2EE-8D61DBDABF14}" type="pres">
      <dgm:prSet presAssocID="{28CFED11-7E10-4ECC-A287-FD8F196C4065}" presName="connectorText" presStyleLbl="sibTrans2D1" presStyleIdx="4" presStyleCnt="5"/>
      <dgm:spPr/>
    </dgm:pt>
    <dgm:pt modelId="{FB5EADDE-2DA4-48F7-A622-9932F2970B4E}" type="pres">
      <dgm:prSet presAssocID="{C8279748-8F50-4675-9004-798239DAAC14}" presName="node" presStyleLbl="node1" presStyleIdx="5" presStyleCnt="6" custScaleY="173159">
        <dgm:presLayoutVars>
          <dgm:bulletEnabled val="1"/>
        </dgm:presLayoutVars>
      </dgm:prSet>
      <dgm:spPr/>
    </dgm:pt>
  </dgm:ptLst>
  <dgm:cxnLst>
    <dgm:cxn modelId="{1D3E0102-D182-4BC9-ABE4-7825D4A67FC4}" srcId="{03EFC8EA-94EF-47F7-956F-DE88BD985640}" destId="{6A242D93-10EC-4F8C-8ACE-CBC03AD142EC}" srcOrd="3" destOrd="0" parTransId="{8BE15BE8-A1F1-406C-8233-276AA7BCBDE7}" sibTransId="{6553E20A-EDFA-40C6-A092-E925EA0D4D5E}"/>
    <dgm:cxn modelId="{3D849905-7F8A-4FC3-846F-4B0E6E10B942}" type="presOf" srcId="{28CFED11-7E10-4ECC-A287-FD8F196C4065}" destId="{8B8EF32B-2925-4C74-B2EE-8D61DBDABF14}" srcOrd="1" destOrd="0" presId="urn:microsoft.com/office/officeart/2005/8/layout/process1"/>
    <dgm:cxn modelId="{5BA14C13-5F36-4FF8-A09A-E2D069771F11}" type="presOf" srcId="{03EFC8EA-94EF-47F7-956F-DE88BD985640}" destId="{138D6F0B-7FEE-4C48-9A18-BF73068194B8}" srcOrd="0" destOrd="0" presId="urn:microsoft.com/office/officeart/2005/8/layout/process1"/>
    <dgm:cxn modelId="{5BAE2817-FBF8-4E80-9B3D-0CAC3F54C8CA}" type="presOf" srcId="{6553E20A-EDFA-40C6-A092-E925EA0D4D5E}" destId="{3FB874FF-2932-4192-B90F-EADE96B787B4}" srcOrd="1" destOrd="0" presId="urn:microsoft.com/office/officeart/2005/8/layout/process1"/>
    <dgm:cxn modelId="{ED76A72A-0303-4FC0-80DF-414502E96263}" type="presOf" srcId="{4582DD61-E06B-4EF6-966F-0DC47AAA0A43}" destId="{153B124E-7152-4F4E-99EE-027062F26E26}" srcOrd="1" destOrd="0" presId="urn:microsoft.com/office/officeart/2005/8/layout/process1"/>
    <dgm:cxn modelId="{862C5C34-9A8F-4B8D-9523-051E12F7FEF3}" type="presOf" srcId="{6A242D93-10EC-4F8C-8ACE-CBC03AD142EC}" destId="{878AE0D8-3E63-43A8-91F3-D1DE713E6395}" srcOrd="0" destOrd="0" presId="urn:microsoft.com/office/officeart/2005/8/layout/process1"/>
    <dgm:cxn modelId="{E24DEF5B-6720-4619-9C0C-0E0B986B091F}" type="presOf" srcId="{6553E20A-EDFA-40C6-A092-E925EA0D4D5E}" destId="{DF88D9FF-C314-4A29-ADDC-5CAAE5D74636}" srcOrd="0" destOrd="0" presId="urn:microsoft.com/office/officeart/2005/8/layout/process1"/>
    <dgm:cxn modelId="{EC12B063-6C26-4223-AF7E-AB42EE1AE598}" type="presOf" srcId="{B79CB8A6-3222-4D17-AFE1-EDEAD6AD8A24}" destId="{44CA340F-9DC7-4CB2-BE58-51B61828CB2C}" srcOrd="0" destOrd="0" presId="urn:microsoft.com/office/officeart/2005/8/layout/process1"/>
    <dgm:cxn modelId="{DF7D0845-02F2-4CD3-9B4F-DC3EE7B93562}" type="presOf" srcId="{1866BCC9-5BEC-4F18-98CA-1A6E86E98C38}" destId="{E6310509-5062-417F-8A09-7A48B83B9247}" srcOrd="0" destOrd="0" presId="urn:microsoft.com/office/officeart/2005/8/layout/process1"/>
    <dgm:cxn modelId="{332BC36D-2532-4E4E-AF93-CBC6DB43C00C}" srcId="{03EFC8EA-94EF-47F7-956F-DE88BD985640}" destId="{97740F43-5FF6-45D4-87A5-D62D421EC743}" srcOrd="2" destOrd="0" parTransId="{5BE80707-04A2-46EB-A043-F4513BF279EB}" sibTransId="{B79CB8A6-3222-4D17-AFE1-EDEAD6AD8A24}"/>
    <dgm:cxn modelId="{78D24D52-C24B-4680-BFC6-4222EA31AC75}" type="presOf" srcId="{4582DD61-E06B-4EF6-966F-0DC47AAA0A43}" destId="{2C83D06C-7167-48D1-B022-5695351F83C6}" srcOrd="0" destOrd="0" presId="urn:microsoft.com/office/officeart/2005/8/layout/process1"/>
    <dgm:cxn modelId="{D1261755-936A-4FAD-BB13-E5694F9E948D}" type="presOf" srcId="{28CFED11-7E10-4ECC-A287-FD8F196C4065}" destId="{29B54713-ACE5-49C4-819A-06D491D5C08E}" srcOrd="0" destOrd="0" presId="urn:microsoft.com/office/officeart/2005/8/layout/process1"/>
    <dgm:cxn modelId="{050C0999-F71A-408A-9172-3C6B08B0D7DE}" type="presOf" srcId="{C6755D8E-0775-4C1F-B6DB-6E0EA4C3BEA2}" destId="{3BA44321-C1B1-48A9-9AA6-84CB3531D539}" srcOrd="1" destOrd="0" presId="urn:microsoft.com/office/officeart/2005/8/layout/process1"/>
    <dgm:cxn modelId="{2C37ECA9-C3F4-4FB8-8AA9-E4A38A75708C}" type="presOf" srcId="{B79CB8A6-3222-4D17-AFE1-EDEAD6AD8A24}" destId="{A23F5BE9-796D-426D-BC1C-9A40BD11C247}" srcOrd="1" destOrd="0" presId="urn:microsoft.com/office/officeart/2005/8/layout/process1"/>
    <dgm:cxn modelId="{D24442AB-5879-4C27-A68B-2E00BDCCAF3D}" srcId="{03EFC8EA-94EF-47F7-956F-DE88BD985640}" destId="{C8279748-8F50-4675-9004-798239DAAC14}" srcOrd="5" destOrd="0" parTransId="{A9AE0A83-FFD6-4D19-8CE9-86270EA1A715}" sibTransId="{1EE33B98-592C-485B-BF3E-18514F918453}"/>
    <dgm:cxn modelId="{A3CEF1B3-A7BD-4C8E-8218-C0EFD9627FC9}" srcId="{03EFC8EA-94EF-47F7-956F-DE88BD985640}" destId="{F88B3EDD-6D1C-44AB-8475-4E5954A5551F}" srcOrd="1" destOrd="0" parTransId="{437EF0DB-7D13-4369-BB11-664973FB7B9F}" sibTransId="{C6755D8E-0775-4C1F-B6DB-6E0EA4C3BEA2}"/>
    <dgm:cxn modelId="{FCAAFAB9-AABE-4053-BEF9-F8D1B735BB7D}" type="presOf" srcId="{C8279748-8F50-4675-9004-798239DAAC14}" destId="{FB5EADDE-2DA4-48F7-A622-9932F2970B4E}" srcOrd="0" destOrd="0" presId="urn:microsoft.com/office/officeart/2005/8/layout/process1"/>
    <dgm:cxn modelId="{D19520BE-D5C9-4A67-B1C1-121D74DF37A4}" srcId="{03EFC8EA-94EF-47F7-956F-DE88BD985640}" destId="{1866BCC9-5BEC-4F18-98CA-1A6E86E98C38}" srcOrd="4" destOrd="0" parTransId="{DC15E227-B455-4F22-A244-6FC476196D88}" sibTransId="{28CFED11-7E10-4ECC-A287-FD8F196C4065}"/>
    <dgm:cxn modelId="{179935C4-92DC-4F63-965F-3D48221233E1}" type="presOf" srcId="{F88B3EDD-6D1C-44AB-8475-4E5954A5551F}" destId="{C07FA22C-AE36-46E6-827B-F2DC02B15AA2}" srcOrd="0" destOrd="0" presId="urn:microsoft.com/office/officeart/2005/8/layout/process1"/>
    <dgm:cxn modelId="{4CB171D2-244C-4844-B80B-D1493626A2E1}" type="presOf" srcId="{97740F43-5FF6-45D4-87A5-D62D421EC743}" destId="{8B54D22F-FF55-4184-B8BD-6839DB7FF048}" srcOrd="0" destOrd="0" presId="urn:microsoft.com/office/officeart/2005/8/layout/process1"/>
    <dgm:cxn modelId="{43BDD2D5-4E44-423D-B365-2B53B13AE1F4}" type="presOf" srcId="{038B7BFB-ED5F-453A-B9E4-3CD10FB52A0B}" destId="{D42BCB2F-A080-4C06-9F10-67A048FA917B}" srcOrd="0" destOrd="0" presId="urn:microsoft.com/office/officeart/2005/8/layout/process1"/>
    <dgm:cxn modelId="{BF7712E0-038A-4AAB-B587-F0A698C30D7D}" type="presOf" srcId="{C6755D8E-0775-4C1F-B6DB-6E0EA4C3BEA2}" destId="{CA1B0DE5-EDFB-41C9-B0E1-1B87F7A557D4}" srcOrd="0" destOrd="0" presId="urn:microsoft.com/office/officeart/2005/8/layout/process1"/>
    <dgm:cxn modelId="{6B9BCEE7-F886-4BFF-A1A4-E14E60614CCE}" srcId="{03EFC8EA-94EF-47F7-956F-DE88BD985640}" destId="{038B7BFB-ED5F-453A-B9E4-3CD10FB52A0B}" srcOrd="0" destOrd="0" parTransId="{FC3DCCC6-32F1-4426-8F9D-D1C3D439F41C}" sibTransId="{4582DD61-E06B-4EF6-966F-0DC47AAA0A43}"/>
    <dgm:cxn modelId="{3675DC98-949A-46B0-B1CC-6CC0BD891D4C}" type="presParOf" srcId="{138D6F0B-7FEE-4C48-9A18-BF73068194B8}" destId="{D42BCB2F-A080-4C06-9F10-67A048FA917B}" srcOrd="0" destOrd="0" presId="urn:microsoft.com/office/officeart/2005/8/layout/process1"/>
    <dgm:cxn modelId="{5BC6BA5B-AF64-4B0C-BA3B-5288A323F546}" type="presParOf" srcId="{138D6F0B-7FEE-4C48-9A18-BF73068194B8}" destId="{2C83D06C-7167-48D1-B022-5695351F83C6}" srcOrd="1" destOrd="0" presId="urn:microsoft.com/office/officeart/2005/8/layout/process1"/>
    <dgm:cxn modelId="{92427395-5445-45AB-A89A-837DFE995B42}" type="presParOf" srcId="{2C83D06C-7167-48D1-B022-5695351F83C6}" destId="{153B124E-7152-4F4E-99EE-027062F26E26}" srcOrd="0" destOrd="0" presId="urn:microsoft.com/office/officeart/2005/8/layout/process1"/>
    <dgm:cxn modelId="{9CBAD562-47A0-4A00-AB4B-2F16ED2DF149}" type="presParOf" srcId="{138D6F0B-7FEE-4C48-9A18-BF73068194B8}" destId="{C07FA22C-AE36-46E6-827B-F2DC02B15AA2}" srcOrd="2" destOrd="0" presId="urn:microsoft.com/office/officeart/2005/8/layout/process1"/>
    <dgm:cxn modelId="{452FDB21-FB13-4872-87B8-A86236B78C9D}" type="presParOf" srcId="{138D6F0B-7FEE-4C48-9A18-BF73068194B8}" destId="{CA1B0DE5-EDFB-41C9-B0E1-1B87F7A557D4}" srcOrd="3" destOrd="0" presId="urn:microsoft.com/office/officeart/2005/8/layout/process1"/>
    <dgm:cxn modelId="{DD93185D-E821-4C1A-B89E-9F5E69C96F35}" type="presParOf" srcId="{CA1B0DE5-EDFB-41C9-B0E1-1B87F7A557D4}" destId="{3BA44321-C1B1-48A9-9AA6-84CB3531D539}" srcOrd="0" destOrd="0" presId="urn:microsoft.com/office/officeart/2005/8/layout/process1"/>
    <dgm:cxn modelId="{7E433D55-7507-40FC-BCDE-41FDAF60C0EE}" type="presParOf" srcId="{138D6F0B-7FEE-4C48-9A18-BF73068194B8}" destId="{8B54D22F-FF55-4184-B8BD-6839DB7FF048}" srcOrd="4" destOrd="0" presId="urn:microsoft.com/office/officeart/2005/8/layout/process1"/>
    <dgm:cxn modelId="{FDAA7BF6-C87D-4A5F-9909-EEFC6D9A890D}" type="presParOf" srcId="{138D6F0B-7FEE-4C48-9A18-BF73068194B8}" destId="{44CA340F-9DC7-4CB2-BE58-51B61828CB2C}" srcOrd="5" destOrd="0" presId="urn:microsoft.com/office/officeart/2005/8/layout/process1"/>
    <dgm:cxn modelId="{F888FF50-C959-4B5C-B987-241CF7F4460C}" type="presParOf" srcId="{44CA340F-9DC7-4CB2-BE58-51B61828CB2C}" destId="{A23F5BE9-796D-426D-BC1C-9A40BD11C247}" srcOrd="0" destOrd="0" presId="urn:microsoft.com/office/officeart/2005/8/layout/process1"/>
    <dgm:cxn modelId="{5539733F-03E7-4B89-B424-36E131053FB8}" type="presParOf" srcId="{138D6F0B-7FEE-4C48-9A18-BF73068194B8}" destId="{878AE0D8-3E63-43A8-91F3-D1DE713E6395}" srcOrd="6" destOrd="0" presId="urn:microsoft.com/office/officeart/2005/8/layout/process1"/>
    <dgm:cxn modelId="{FD37C8C1-5733-4876-AD52-10D3B033C341}" type="presParOf" srcId="{138D6F0B-7FEE-4C48-9A18-BF73068194B8}" destId="{DF88D9FF-C314-4A29-ADDC-5CAAE5D74636}" srcOrd="7" destOrd="0" presId="urn:microsoft.com/office/officeart/2005/8/layout/process1"/>
    <dgm:cxn modelId="{404CC9F1-DC4F-4668-AEED-7C1E0A5512FB}" type="presParOf" srcId="{DF88D9FF-C314-4A29-ADDC-5CAAE5D74636}" destId="{3FB874FF-2932-4192-B90F-EADE96B787B4}" srcOrd="0" destOrd="0" presId="urn:microsoft.com/office/officeart/2005/8/layout/process1"/>
    <dgm:cxn modelId="{2030B690-16BF-4719-ABCA-FD7B102AB26D}" type="presParOf" srcId="{138D6F0B-7FEE-4C48-9A18-BF73068194B8}" destId="{E6310509-5062-417F-8A09-7A48B83B9247}" srcOrd="8" destOrd="0" presId="urn:microsoft.com/office/officeart/2005/8/layout/process1"/>
    <dgm:cxn modelId="{2C3F8CE1-ACE8-458C-894E-4D0739A53464}" type="presParOf" srcId="{138D6F0B-7FEE-4C48-9A18-BF73068194B8}" destId="{29B54713-ACE5-49C4-819A-06D491D5C08E}" srcOrd="9" destOrd="0" presId="urn:microsoft.com/office/officeart/2005/8/layout/process1"/>
    <dgm:cxn modelId="{ACAE56DC-ED84-498D-9BCA-178923A9DF41}" type="presParOf" srcId="{29B54713-ACE5-49C4-819A-06D491D5C08E}" destId="{8B8EF32B-2925-4C74-B2EE-8D61DBDABF14}" srcOrd="0" destOrd="0" presId="urn:microsoft.com/office/officeart/2005/8/layout/process1"/>
    <dgm:cxn modelId="{C7F74492-4BDE-4AEA-AE16-AF736116D902}" type="presParOf" srcId="{138D6F0B-7FEE-4C48-9A18-BF73068194B8}" destId="{FB5EADDE-2DA4-48F7-A622-9932F2970B4E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9A4CE9B-594B-4262-8A90-A4458E45CE8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B329273-BC8E-4E54-BA98-EC99CEF7C13B}">
      <dgm:prSet phldrT="[Tekst]"/>
      <dgm:spPr/>
      <dgm:t>
        <a:bodyPr/>
        <a:lstStyle/>
        <a:p>
          <a:r>
            <a:rPr lang="pl-PL" dirty="0"/>
            <a:t>Miejsca zamieszczania ogłoszeń o naborze i wyników naboru</a:t>
          </a:r>
        </a:p>
      </dgm:t>
    </dgm:pt>
    <dgm:pt modelId="{C2FF1E54-B2AD-4A3D-95DE-738802FBB39D}" type="parTrans" cxnId="{069393B9-A015-426D-B326-DD89774C51BA}">
      <dgm:prSet/>
      <dgm:spPr/>
      <dgm:t>
        <a:bodyPr/>
        <a:lstStyle/>
        <a:p>
          <a:endParaRPr lang="pl-PL"/>
        </a:p>
      </dgm:t>
    </dgm:pt>
    <dgm:pt modelId="{CF3CA981-448C-4DFC-B804-28865301F01F}" type="sibTrans" cxnId="{069393B9-A015-426D-B326-DD89774C51BA}">
      <dgm:prSet/>
      <dgm:spPr/>
      <dgm:t>
        <a:bodyPr/>
        <a:lstStyle/>
        <a:p>
          <a:endParaRPr lang="pl-PL"/>
        </a:p>
      </dgm:t>
    </dgm:pt>
    <dgm:pt modelId="{3BD869E9-AF75-40EF-82FF-5AAE3128BFE3}">
      <dgm:prSet phldrT="[Tekst]"/>
      <dgm:spPr/>
      <dgm:t>
        <a:bodyPr/>
        <a:lstStyle/>
        <a:p>
          <a:r>
            <a:rPr lang="pl-PL" dirty="0"/>
            <a:t>Biuletyn Informacji Publicznej</a:t>
          </a:r>
        </a:p>
      </dgm:t>
    </dgm:pt>
    <dgm:pt modelId="{AFC52074-EFA9-4B82-97E1-321E7C68E371}" type="parTrans" cxnId="{F336A09D-D3ED-4524-AB0D-3E5D02AC8F9E}">
      <dgm:prSet/>
      <dgm:spPr/>
      <dgm:t>
        <a:bodyPr/>
        <a:lstStyle/>
        <a:p>
          <a:endParaRPr lang="pl-PL"/>
        </a:p>
      </dgm:t>
    </dgm:pt>
    <dgm:pt modelId="{02FD8302-951D-4767-8AE0-0DE8845FDB0D}" type="sibTrans" cxnId="{F336A09D-D3ED-4524-AB0D-3E5D02AC8F9E}">
      <dgm:prSet/>
      <dgm:spPr/>
      <dgm:t>
        <a:bodyPr/>
        <a:lstStyle/>
        <a:p>
          <a:endParaRPr lang="pl-PL"/>
        </a:p>
      </dgm:t>
    </dgm:pt>
    <dgm:pt modelId="{E7A90A76-FFB9-45A8-BADF-66013959F3D6}">
      <dgm:prSet phldrT="[Tekst]"/>
      <dgm:spPr/>
      <dgm:t>
        <a:bodyPr/>
        <a:lstStyle/>
        <a:p>
          <a:r>
            <a:rPr lang="pl-PL" dirty="0"/>
            <a:t>tablica informacyjna w jednostce, w której prowadzony jest nabór</a:t>
          </a:r>
        </a:p>
      </dgm:t>
    </dgm:pt>
    <dgm:pt modelId="{E1E1BE79-2B99-4002-AF74-11FD490E2159}" type="parTrans" cxnId="{B792D6A2-BA48-4B9B-ABD5-B01CCF50DE04}">
      <dgm:prSet/>
      <dgm:spPr/>
      <dgm:t>
        <a:bodyPr/>
        <a:lstStyle/>
        <a:p>
          <a:endParaRPr lang="pl-PL"/>
        </a:p>
      </dgm:t>
    </dgm:pt>
    <dgm:pt modelId="{74E404E2-C763-4DC4-A2AE-9C92B4DBA521}" type="sibTrans" cxnId="{B792D6A2-BA48-4B9B-ABD5-B01CCF50DE04}">
      <dgm:prSet/>
      <dgm:spPr/>
      <dgm:t>
        <a:bodyPr/>
        <a:lstStyle/>
        <a:p>
          <a:endParaRPr lang="pl-PL"/>
        </a:p>
      </dgm:t>
    </dgm:pt>
    <dgm:pt modelId="{0EFB2323-C29B-4407-97A1-002D5C3C37EC}" type="pres">
      <dgm:prSet presAssocID="{C9A4CE9B-594B-4262-8A90-A4458E45CE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4820F31-0468-43BC-AAC6-756E4FC0781D}" type="pres">
      <dgm:prSet presAssocID="{CB329273-BC8E-4E54-BA98-EC99CEF7C13B}" presName="hierRoot1" presStyleCnt="0">
        <dgm:presLayoutVars>
          <dgm:hierBranch val="init"/>
        </dgm:presLayoutVars>
      </dgm:prSet>
      <dgm:spPr/>
    </dgm:pt>
    <dgm:pt modelId="{47BE7EEA-ADB1-4E99-A321-20C5A109B78F}" type="pres">
      <dgm:prSet presAssocID="{CB329273-BC8E-4E54-BA98-EC99CEF7C13B}" presName="rootComposite1" presStyleCnt="0"/>
      <dgm:spPr/>
    </dgm:pt>
    <dgm:pt modelId="{71F70D0B-EF02-4C02-B4CF-1E1140314FD6}" type="pres">
      <dgm:prSet presAssocID="{CB329273-BC8E-4E54-BA98-EC99CEF7C13B}" presName="rootText1" presStyleLbl="node0" presStyleIdx="0" presStyleCnt="1">
        <dgm:presLayoutVars>
          <dgm:chPref val="3"/>
        </dgm:presLayoutVars>
      </dgm:prSet>
      <dgm:spPr/>
    </dgm:pt>
    <dgm:pt modelId="{9A917BE3-D12D-4FFE-A2B6-C0688DCA837A}" type="pres">
      <dgm:prSet presAssocID="{CB329273-BC8E-4E54-BA98-EC99CEF7C13B}" presName="rootConnector1" presStyleLbl="node1" presStyleIdx="0" presStyleCnt="0"/>
      <dgm:spPr/>
    </dgm:pt>
    <dgm:pt modelId="{9F7B2CDF-EDCE-498E-AFED-F56B3535D4ED}" type="pres">
      <dgm:prSet presAssocID="{CB329273-BC8E-4E54-BA98-EC99CEF7C13B}" presName="hierChild2" presStyleCnt="0"/>
      <dgm:spPr/>
    </dgm:pt>
    <dgm:pt modelId="{40DEF43F-D224-45C5-96F3-5FD54BB71B60}" type="pres">
      <dgm:prSet presAssocID="{AFC52074-EFA9-4B82-97E1-321E7C68E371}" presName="Name37" presStyleLbl="parChTrans1D2" presStyleIdx="0" presStyleCnt="2"/>
      <dgm:spPr/>
    </dgm:pt>
    <dgm:pt modelId="{789A8C58-A53F-43D1-8861-33987587A07C}" type="pres">
      <dgm:prSet presAssocID="{3BD869E9-AF75-40EF-82FF-5AAE3128BFE3}" presName="hierRoot2" presStyleCnt="0">
        <dgm:presLayoutVars>
          <dgm:hierBranch val="init"/>
        </dgm:presLayoutVars>
      </dgm:prSet>
      <dgm:spPr/>
    </dgm:pt>
    <dgm:pt modelId="{979E1717-D887-44B9-9B2E-2132E324A9B6}" type="pres">
      <dgm:prSet presAssocID="{3BD869E9-AF75-40EF-82FF-5AAE3128BFE3}" presName="rootComposite" presStyleCnt="0"/>
      <dgm:spPr/>
    </dgm:pt>
    <dgm:pt modelId="{FF34EFE4-59CA-4DCE-9650-D16C13AF33F4}" type="pres">
      <dgm:prSet presAssocID="{3BD869E9-AF75-40EF-82FF-5AAE3128BFE3}" presName="rootText" presStyleLbl="node2" presStyleIdx="0" presStyleCnt="2">
        <dgm:presLayoutVars>
          <dgm:chPref val="3"/>
        </dgm:presLayoutVars>
      </dgm:prSet>
      <dgm:spPr/>
    </dgm:pt>
    <dgm:pt modelId="{D190232E-AD0F-4FCA-B38B-B4800944E1C1}" type="pres">
      <dgm:prSet presAssocID="{3BD869E9-AF75-40EF-82FF-5AAE3128BFE3}" presName="rootConnector" presStyleLbl="node2" presStyleIdx="0" presStyleCnt="2"/>
      <dgm:spPr/>
    </dgm:pt>
    <dgm:pt modelId="{607EEE3B-DBE5-4C54-8071-ACAC9E6D5E21}" type="pres">
      <dgm:prSet presAssocID="{3BD869E9-AF75-40EF-82FF-5AAE3128BFE3}" presName="hierChild4" presStyleCnt="0"/>
      <dgm:spPr/>
    </dgm:pt>
    <dgm:pt modelId="{56DC56BF-7907-4D86-A17D-5B8AFAA5F81D}" type="pres">
      <dgm:prSet presAssocID="{3BD869E9-AF75-40EF-82FF-5AAE3128BFE3}" presName="hierChild5" presStyleCnt="0"/>
      <dgm:spPr/>
    </dgm:pt>
    <dgm:pt modelId="{DAE57DC8-CBEF-4707-A2FD-0DB50A94421C}" type="pres">
      <dgm:prSet presAssocID="{E1E1BE79-2B99-4002-AF74-11FD490E2159}" presName="Name37" presStyleLbl="parChTrans1D2" presStyleIdx="1" presStyleCnt="2"/>
      <dgm:spPr/>
    </dgm:pt>
    <dgm:pt modelId="{19488D07-655C-4F1F-AB76-76C01090E8FC}" type="pres">
      <dgm:prSet presAssocID="{E7A90A76-FFB9-45A8-BADF-66013959F3D6}" presName="hierRoot2" presStyleCnt="0">
        <dgm:presLayoutVars>
          <dgm:hierBranch val="init"/>
        </dgm:presLayoutVars>
      </dgm:prSet>
      <dgm:spPr/>
    </dgm:pt>
    <dgm:pt modelId="{E87C6C32-6051-4AB9-AABB-B8402E02C8F3}" type="pres">
      <dgm:prSet presAssocID="{E7A90A76-FFB9-45A8-BADF-66013959F3D6}" presName="rootComposite" presStyleCnt="0"/>
      <dgm:spPr/>
    </dgm:pt>
    <dgm:pt modelId="{949319CA-F07A-46C6-B951-5A8D9C43BA34}" type="pres">
      <dgm:prSet presAssocID="{E7A90A76-FFB9-45A8-BADF-66013959F3D6}" presName="rootText" presStyleLbl="node2" presStyleIdx="1" presStyleCnt="2">
        <dgm:presLayoutVars>
          <dgm:chPref val="3"/>
        </dgm:presLayoutVars>
      </dgm:prSet>
      <dgm:spPr/>
    </dgm:pt>
    <dgm:pt modelId="{2DD4BDD5-08E3-4DCF-8F1C-4C5D5F245D9D}" type="pres">
      <dgm:prSet presAssocID="{E7A90A76-FFB9-45A8-BADF-66013959F3D6}" presName="rootConnector" presStyleLbl="node2" presStyleIdx="1" presStyleCnt="2"/>
      <dgm:spPr/>
    </dgm:pt>
    <dgm:pt modelId="{EA195BAA-3629-4CC5-8FB5-EE13E9E5D2ED}" type="pres">
      <dgm:prSet presAssocID="{E7A90A76-FFB9-45A8-BADF-66013959F3D6}" presName="hierChild4" presStyleCnt="0"/>
      <dgm:spPr/>
    </dgm:pt>
    <dgm:pt modelId="{F68DB867-A09F-4694-93DA-6DA8D1E991F4}" type="pres">
      <dgm:prSet presAssocID="{E7A90A76-FFB9-45A8-BADF-66013959F3D6}" presName="hierChild5" presStyleCnt="0"/>
      <dgm:spPr/>
    </dgm:pt>
    <dgm:pt modelId="{A586DEA4-062D-4A92-85AC-0AB0252E24D4}" type="pres">
      <dgm:prSet presAssocID="{CB329273-BC8E-4E54-BA98-EC99CEF7C13B}" presName="hierChild3" presStyleCnt="0"/>
      <dgm:spPr/>
    </dgm:pt>
  </dgm:ptLst>
  <dgm:cxnLst>
    <dgm:cxn modelId="{6ABBCA1F-6896-430A-8AD5-473B7ABF1731}" type="presOf" srcId="{CB329273-BC8E-4E54-BA98-EC99CEF7C13B}" destId="{9A917BE3-D12D-4FFE-A2B6-C0688DCA837A}" srcOrd="1" destOrd="0" presId="urn:microsoft.com/office/officeart/2005/8/layout/orgChart1"/>
    <dgm:cxn modelId="{6C7D745C-F038-49DA-A14A-EAB8A39FFA60}" type="presOf" srcId="{3BD869E9-AF75-40EF-82FF-5AAE3128BFE3}" destId="{D190232E-AD0F-4FCA-B38B-B4800944E1C1}" srcOrd="1" destOrd="0" presId="urn:microsoft.com/office/officeart/2005/8/layout/orgChart1"/>
    <dgm:cxn modelId="{FAB63B5F-7E98-4320-99AD-E1927848774B}" type="presOf" srcId="{CB329273-BC8E-4E54-BA98-EC99CEF7C13B}" destId="{71F70D0B-EF02-4C02-B4CF-1E1140314FD6}" srcOrd="0" destOrd="0" presId="urn:microsoft.com/office/officeart/2005/8/layout/orgChart1"/>
    <dgm:cxn modelId="{5522B347-EA24-4880-84EB-AA1C02181E8A}" type="presOf" srcId="{E1E1BE79-2B99-4002-AF74-11FD490E2159}" destId="{DAE57DC8-CBEF-4707-A2FD-0DB50A94421C}" srcOrd="0" destOrd="0" presId="urn:microsoft.com/office/officeart/2005/8/layout/orgChart1"/>
    <dgm:cxn modelId="{8CE1154B-9E36-474B-A1F8-31A25D28B617}" type="presOf" srcId="{E7A90A76-FFB9-45A8-BADF-66013959F3D6}" destId="{949319CA-F07A-46C6-B951-5A8D9C43BA34}" srcOrd="0" destOrd="0" presId="urn:microsoft.com/office/officeart/2005/8/layout/orgChart1"/>
    <dgm:cxn modelId="{D3BC7B7A-02BC-4D69-8313-ECF2EE205594}" type="presOf" srcId="{C9A4CE9B-594B-4262-8A90-A4458E45CE83}" destId="{0EFB2323-C29B-4407-97A1-002D5C3C37EC}" srcOrd="0" destOrd="0" presId="urn:microsoft.com/office/officeart/2005/8/layout/orgChart1"/>
    <dgm:cxn modelId="{F336A09D-D3ED-4524-AB0D-3E5D02AC8F9E}" srcId="{CB329273-BC8E-4E54-BA98-EC99CEF7C13B}" destId="{3BD869E9-AF75-40EF-82FF-5AAE3128BFE3}" srcOrd="0" destOrd="0" parTransId="{AFC52074-EFA9-4B82-97E1-321E7C68E371}" sibTransId="{02FD8302-951D-4767-8AE0-0DE8845FDB0D}"/>
    <dgm:cxn modelId="{B792D6A2-BA48-4B9B-ABD5-B01CCF50DE04}" srcId="{CB329273-BC8E-4E54-BA98-EC99CEF7C13B}" destId="{E7A90A76-FFB9-45A8-BADF-66013959F3D6}" srcOrd="1" destOrd="0" parTransId="{E1E1BE79-2B99-4002-AF74-11FD490E2159}" sibTransId="{74E404E2-C763-4DC4-A2AE-9C92B4DBA521}"/>
    <dgm:cxn modelId="{C5E48EA7-9EE5-4292-9DFA-4CC8F119ED2E}" type="presOf" srcId="{3BD869E9-AF75-40EF-82FF-5AAE3128BFE3}" destId="{FF34EFE4-59CA-4DCE-9650-D16C13AF33F4}" srcOrd="0" destOrd="0" presId="urn:microsoft.com/office/officeart/2005/8/layout/orgChart1"/>
    <dgm:cxn modelId="{069393B9-A015-426D-B326-DD89774C51BA}" srcId="{C9A4CE9B-594B-4262-8A90-A4458E45CE83}" destId="{CB329273-BC8E-4E54-BA98-EC99CEF7C13B}" srcOrd="0" destOrd="0" parTransId="{C2FF1E54-B2AD-4A3D-95DE-738802FBB39D}" sibTransId="{CF3CA981-448C-4DFC-B804-28865301F01F}"/>
    <dgm:cxn modelId="{D7FFCDE8-3759-43FE-8ECE-A47D98998305}" type="presOf" srcId="{AFC52074-EFA9-4B82-97E1-321E7C68E371}" destId="{40DEF43F-D224-45C5-96F3-5FD54BB71B60}" srcOrd="0" destOrd="0" presId="urn:microsoft.com/office/officeart/2005/8/layout/orgChart1"/>
    <dgm:cxn modelId="{385B2EFF-7EE2-4439-9870-31EDC725D967}" type="presOf" srcId="{E7A90A76-FFB9-45A8-BADF-66013959F3D6}" destId="{2DD4BDD5-08E3-4DCF-8F1C-4C5D5F245D9D}" srcOrd="1" destOrd="0" presId="urn:microsoft.com/office/officeart/2005/8/layout/orgChart1"/>
    <dgm:cxn modelId="{24A3B11C-2705-4765-91F4-D9EA45EA781B}" type="presParOf" srcId="{0EFB2323-C29B-4407-97A1-002D5C3C37EC}" destId="{94820F31-0468-43BC-AAC6-756E4FC0781D}" srcOrd="0" destOrd="0" presId="urn:microsoft.com/office/officeart/2005/8/layout/orgChart1"/>
    <dgm:cxn modelId="{F1A8FC88-572B-42EF-9BF5-B12838501075}" type="presParOf" srcId="{94820F31-0468-43BC-AAC6-756E4FC0781D}" destId="{47BE7EEA-ADB1-4E99-A321-20C5A109B78F}" srcOrd="0" destOrd="0" presId="urn:microsoft.com/office/officeart/2005/8/layout/orgChart1"/>
    <dgm:cxn modelId="{81B3C493-322D-4043-95FB-6A7CD3486EAD}" type="presParOf" srcId="{47BE7EEA-ADB1-4E99-A321-20C5A109B78F}" destId="{71F70D0B-EF02-4C02-B4CF-1E1140314FD6}" srcOrd="0" destOrd="0" presId="urn:microsoft.com/office/officeart/2005/8/layout/orgChart1"/>
    <dgm:cxn modelId="{4F501B1A-D7EA-4D7F-A43A-2860D0DB8937}" type="presParOf" srcId="{47BE7EEA-ADB1-4E99-A321-20C5A109B78F}" destId="{9A917BE3-D12D-4FFE-A2B6-C0688DCA837A}" srcOrd="1" destOrd="0" presId="urn:microsoft.com/office/officeart/2005/8/layout/orgChart1"/>
    <dgm:cxn modelId="{5B82B3E2-2327-4EED-80E8-AC2D16E0EF78}" type="presParOf" srcId="{94820F31-0468-43BC-AAC6-756E4FC0781D}" destId="{9F7B2CDF-EDCE-498E-AFED-F56B3535D4ED}" srcOrd="1" destOrd="0" presId="urn:microsoft.com/office/officeart/2005/8/layout/orgChart1"/>
    <dgm:cxn modelId="{4CBEE30C-A356-466F-8A54-17083CFAD9A7}" type="presParOf" srcId="{9F7B2CDF-EDCE-498E-AFED-F56B3535D4ED}" destId="{40DEF43F-D224-45C5-96F3-5FD54BB71B60}" srcOrd="0" destOrd="0" presId="urn:microsoft.com/office/officeart/2005/8/layout/orgChart1"/>
    <dgm:cxn modelId="{8A677172-E727-4348-9D18-57E27185921F}" type="presParOf" srcId="{9F7B2CDF-EDCE-498E-AFED-F56B3535D4ED}" destId="{789A8C58-A53F-43D1-8861-33987587A07C}" srcOrd="1" destOrd="0" presId="urn:microsoft.com/office/officeart/2005/8/layout/orgChart1"/>
    <dgm:cxn modelId="{DE8B20D9-E86B-412E-A4FE-97101E1A9C49}" type="presParOf" srcId="{789A8C58-A53F-43D1-8861-33987587A07C}" destId="{979E1717-D887-44B9-9B2E-2132E324A9B6}" srcOrd="0" destOrd="0" presId="urn:microsoft.com/office/officeart/2005/8/layout/orgChart1"/>
    <dgm:cxn modelId="{DAC0FC2D-230C-4C52-95F7-FC454089FC2D}" type="presParOf" srcId="{979E1717-D887-44B9-9B2E-2132E324A9B6}" destId="{FF34EFE4-59CA-4DCE-9650-D16C13AF33F4}" srcOrd="0" destOrd="0" presId="urn:microsoft.com/office/officeart/2005/8/layout/orgChart1"/>
    <dgm:cxn modelId="{BDD557F2-D75E-4583-A6A1-53D5AAEC88FB}" type="presParOf" srcId="{979E1717-D887-44B9-9B2E-2132E324A9B6}" destId="{D190232E-AD0F-4FCA-B38B-B4800944E1C1}" srcOrd="1" destOrd="0" presId="urn:microsoft.com/office/officeart/2005/8/layout/orgChart1"/>
    <dgm:cxn modelId="{A4ED1E25-A063-4B46-AC6D-B20C1924EAB7}" type="presParOf" srcId="{789A8C58-A53F-43D1-8861-33987587A07C}" destId="{607EEE3B-DBE5-4C54-8071-ACAC9E6D5E21}" srcOrd="1" destOrd="0" presId="urn:microsoft.com/office/officeart/2005/8/layout/orgChart1"/>
    <dgm:cxn modelId="{F2CB632F-EB23-4D50-9925-D4E8D977FA3A}" type="presParOf" srcId="{789A8C58-A53F-43D1-8861-33987587A07C}" destId="{56DC56BF-7907-4D86-A17D-5B8AFAA5F81D}" srcOrd="2" destOrd="0" presId="urn:microsoft.com/office/officeart/2005/8/layout/orgChart1"/>
    <dgm:cxn modelId="{3786EFC5-54F0-4729-B90D-B047F2BE441C}" type="presParOf" srcId="{9F7B2CDF-EDCE-498E-AFED-F56B3535D4ED}" destId="{DAE57DC8-CBEF-4707-A2FD-0DB50A94421C}" srcOrd="2" destOrd="0" presId="urn:microsoft.com/office/officeart/2005/8/layout/orgChart1"/>
    <dgm:cxn modelId="{7860F1E6-7A3D-435A-897A-7F5AEE9203E4}" type="presParOf" srcId="{9F7B2CDF-EDCE-498E-AFED-F56B3535D4ED}" destId="{19488D07-655C-4F1F-AB76-76C01090E8FC}" srcOrd="3" destOrd="0" presId="urn:microsoft.com/office/officeart/2005/8/layout/orgChart1"/>
    <dgm:cxn modelId="{0C54EC59-4F27-4BA2-A029-DCBD49396CAC}" type="presParOf" srcId="{19488D07-655C-4F1F-AB76-76C01090E8FC}" destId="{E87C6C32-6051-4AB9-AABB-B8402E02C8F3}" srcOrd="0" destOrd="0" presId="urn:microsoft.com/office/officeart/2005/8/layout/orgChart1"/>
    <dgm:cxn modelId="{EC687824-D338-459E-B7F9-27CA769949C8}" type="presParOf" srcId="{E87C6C32-6051-4AB9-AABB-B8402E02C8F3}" destId="{949319CA-F07A-46C6-B951-5A8D9C43BA34}" srcOrd="0" destOrd="0" presId="urn:microsoft.com/office/officeart/2005/8/layout/orgChart1"/>
    <dgm:cxn modelId="{ED41EC8C-422A-4D3F-98B6-9845EC8DBA88}" type="presParOf" srcId="{E87C6C32-6051-4AB9-AABB-B8402E02C8F3}" destId="{2DD4BDD5-08E3-4DCF-8F1C-4C5D5F245D9D}" srcOrd="1" destOrd="0" presId="urn:microsoft.com/office/officeart/2005/8/layout/orgChart1"/>
    <dgm:cxn modelId="{8C5C5E29-F270-4345-BC7D-946529202529}" type="presParOf" srcId="{19488D07-655C-4F1F-AB76-76C01090E8FC}" destId="{EA195BAA-3629-4CC5-8FB5-EE13E9E5D2ED}" srcOrd="1" destOrd="0" presId="urn:microsoft.com/office/officeart/2005/8/layout/orgChart1"/>
    <dgm:cxn modelId="{BAE399C3-8CAE-4F52-9331-76F9A7D716F9}" type="presParOf" srcId="{19488D07-655C-4F1F-AB76-76C01090E8FC}" destId="{F68DB867-A09F-4694-93DA-6DA8D1E991F4}" srcOrd="2" destOrd="0" presId="urn:microsoft.com/office/officeart/2005/8/layout/orgChart1"/>
    <dgm:cxn modelId="{3C34E167-C7FA-44A1-B8E9-4CB47DF8309E}" type="presParOf" srcId="{94820F31-0468-43BC-AAC6-756E4FC0781D}" destId="{A586DEA4-062D-4A92-85AC-0AB0252E24D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4D5A24D-7A66-4947-BD6E-D0911D97DFF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0672903-F1A3-40EE-8151-8CA8E90DBDB4}">
      <dgm:prSet phldrT="[Tekst]"/>
      <dgm:spPr/>
      <dgm:t>
        <a:bodyPr/>
        <a:lstStyle/>
        <a:p>
          <a:r>
            <a:rPr lang="pl-PL" dirty="0"/>
            <a:t>Formy alokacji wewnętrznej pracowników</a:t>
          </a:r>
        </a:p>
      </dgm:t>
    </dgm:pt>
    <dgm:pt modelId="{45D1FB64-ABF2-43F1-BCFA-1D4BCD78D8EB}" type="parTrans" cxnId="{B307EEF1-62C3-4248-85F5-1E9AB9ADB962}">
      <dgm:prSet/>
      <dgm:spPr/>
      <dgm:t>
        <a:bodyPr/>
        <a:lstStyle/>
        <a:p>
          <a:endParaRPr lang="pl-PL"/>
        </a:p>
      </dgm:t>
    </dgm:pt>
    <dgm:pt modelId="{74AA929E-E097-46D7-A09A-29F6AD61FE92}" type="sibTrans" cxnId="{B307EEF1-62C3-4248-85F5-1E9AB9ADB962}">
      <dgm:prSet/>
      <dgm:spPr/>
      <dgm:t>
        <a:bodyPr/>
        <a:lstStyle/>
        <a:p>
          <a:endParaRPr lang="pl-PL"/>
        </a:p>
      </dgm:t>
    </dgm:pt>
    <dgm:pt modelId="{31964873-503D-476D-921F-1E6F06A83F46}">
      <dgm:prSet phldrT="[Tekst]"/>
      <dgm:spPr/>
      <dgm:t>
        <a:bodyPr/>
        <a:lstStyle/>
        <a:p>
          <a:r>
            <a:rPr lang="pl-PL" dirty="0"/>
            <a:t>Awanse stanowiskowe</a:t>
          </a:r>
        </a:p>
      </dgm:t>
    </dgm:pt>
    <dgm:pt modelId="{ADE462CE-8376-42BA-8AFA-4A526EC1DECC}" type="parTrans" cxnId="{8F50EBBA-EDDD-4253-94AA-A5F5A901B7DC}">
      <dgm:prSet/>
      <dgm:spPr/>
      <dgm:t>
        <a:bodyPr/>
        <a:lstStyle/>
        <a:p>
          <a:endParaRPr lang="pl-PL"/>
        </a:p>
      </dgm:t>
    </dgm:pt>
    <dgm:pt modelId="{6F5FA1EC-FEC6-4EBF-8027-92BA8345420C}" type="sibTrans" cxnId="{8F50EBBA-EDDD-4253-94AA-A5F5A901B7DC}">
      <dgm:prSet/>
      <dgm:spPr/>
      <dgm:t>
        <a:bodyPr/>
        <a:lstStyle/>
        <a:p>
          <a:endParaRPr lang="pl-PL"/>
        </a:p>
      </dgm:t>
    </dgm:pt>
    <dgm:pt modelId="{6367651B-DCDB-4DD1-9822-60AF880C3615}">
      <dgm:prSet phldrT="[Tekst]"/>
      <dgm:spPr/>
      <dgm:t>
        <a:bodyPr/>
        <a:lstStyle/>
        <a:p>
          <a:r>
            <a:rPr lang="pl-PL" dirty="0"/>
            <a:t>Przesunięcia organizacyjne (transfery)</a:t>
          </a:r>
        </a:p>
      </dgm:t>
    </dgm:pt>
    <dgm:pt modelId="{534FA46E-6B7F-4403-957A-790C8ECF42AA}" type="parTrans" cxnId="{A80AE235-1731-4BFA-92DE-F2B08D83796E}">
      <dgm:prSet/>
      <dgm:spPr/>
      <dgm:t>
        <a:bodyPr/>
        <a:lstStyle/>
        <a:p>
          <a:endParaRPr lang="pl-PL"/>
        </a:p>
      </dgm:t>
    </dgm:pt>
    <dgm:pt modelId="{E1C843BC-24BE-4524-ACBD-E357B96499A5}" type="sibTrans" cxnId="{A80AE235-1731-4BFA-92DE-F2B08D83796E}">
      <dgm:prSet/>
      <dgm:spPr/>
      <dgm:t>
        <a:bodyPr/>
        <a:lstStyle/>
        <a:p>
          <a:endParaRPr lang="pl-PL"/>
        </a:p>
      </dgm:t>
    </dgm:pt>
    <dgm:pt modelId="{9FFBA251-6F9D-43EF-99E5-38E3D28536AD}">
      <dgm:prSet phldrT="[Tekst]"/>
      <dgm:spPr/>
      <dgm:t>
        <a:bodyPr/>
        <a:lstStyle/>
        <a:p>
          <a:r>
            <a:rPr lang="pl-PL" dirty="0"/>
            <a:t>Degradacje stanowiskowe</a:t>
          </a:r>
        </a:p>
      </dgm:t>
    </dgm:pt>
    <dgm:pt modelId="{C12B49B5-3E58-4FA2-89B4-CD5ED7E803FB}" type="parTrans" cxnId="{B44A324C-440D-4505-8A6F-631215DFA790}">
      <dgm:prSet/>
      <dgm:spPr/>
      <dgm:t>
        <a:bodyPr/>
        <a:lstStyle/>
        <a:p>
          <a:endParaRPr lang="pl-PL"/>
        </a:p>
      </dgm:t>
    </dgm:pt>
    <dgm:pt modelId="{CB54867A-315F-4DC0-A6F4-B189360036A3}" type="sibTrans" cxnId="{B44A324C-440D-4505-8A6F-631215DFA790}">
      <dgm:prSet/>
      <dgm:spPr/>
      <dgm:t>
        <a:bodyPr/>
        <a:lstStyle/>
        <a:p>
          <a:endParaRPr lang="pl-PL"/>
        </a:p>
      </dgm:t>
    </dgm:pt>
    <dgm:pt modelId="{84FB6EC0-8FE7-4274-9807-6E932CB882B5}" type="pres">
      <dgm:prSet presAssocID="{54D5A24D-7A66-4947-BD6E-D0911D97DF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11D8536-8BA4-4128-9665-B4A5BA755D78}" type="pres">
      <dgm:prSet presAssocID="{60672903-F1A3-40EE-8151-8CA8E90DBDB4}" presName="hierRoot1" presStyleCnt="0">
        <dgm:presLayoutVars>
          <dgm:hierBranch val="init"/>
        </dgm:presLayoutVars>
      </dgm:prSet>
      <dgm:spPr/>
    </dgm:pt>
    <dgm:pt modelId="{B771CE4E-5D74-48AD-9533-323372B9B11D}" type="pres">
      <dgm:prSet presAssocID="{60672903-F1A3-40EE-8151-8CA8E90DBDB4}" presName="rootComposite1" presStyleCnt="0"/>
      <dgm:spPr/>
    </dgm:pt>
    <dgm:pt modelId="{DFE1082C-E7B8-4A03-B67F-BF6418042CD0}" type="pres">
      <dgm:prSet presAssocID="{60672903-F1A3-40EE-8151-8CA8E90DBDB4}" presName="rootText1" presStyleLbl="node0" presStyleIdx="0" presStyleCnt="1">
        <dgm:presLayoutVars>
          <dgm:chPref val="3"/>
        </dgm:presLayoutVars>
      </dgm:prSet>
      <dgm:spPr/>
    </dgm:pt>
    <dgm:pt modelId="{E167E68B-EBC3-4CF9-A997-8CF2AAD037BF}" type="pres">
      <dgm:prSet presAssocID="{60672903-F1A3-40EE-8151-8CA8E90DBDB4}" presName="rootConnector1" presStyleLbl="node1" presStyleIdx="0" presStyleCnt="0"/>
      <dgm:spPr/>
    </dgm:pt>
    <dgm:pt modelId="{9E517821-27E5-46FB-B4FB-A3CC8D1B719A}" type="pres">
      <dgm:prSet presAssocID="{60672903-F1A3-40EE-8151-8CA8E90DBDB4}" presName="hierChild2" presStyleCnt="0"/>
      <dgm:spPr/>
    </dgm:pt>
    <dgm:pt modelId="{F5F009E8-FAF7-4237-97FE-EB963B193AA3}" type="pres">
      <dgm:prSet presAssocID="{ADE462CE-8376-42BA-8AFA-4A526EC1DECC}" presName="Name37" presStyleLbl="parChTrans1D2" presStyleIdx="0" presStyleCnt="3"/>
      <dgm:spPr/>
    </dgm:pt>
    <dgm:pt modelId="{15FB5CD9-114F-41ED-9642-55DB3731ABF8}" type="pres">
      <dgm:prSet presAssocID="{31964873-503D-476D-921F-1E6F06A83F46}" presName="hierRoot2" presStyleCnt="0">
        <dgm:presLayoutVars>
          <dgm:hierBranch val="init"/>
        </dgm:presLayoutVars>
      </dgm:prSet>
      <dgm:spPr/>
    </dgm:pt>
    <dgm:pt modelId="{6261BBC1-14A6-413F-9796-0C3ED96A173A}" type="pres">
      <dgm:prSet presAssocID="{31964873-503D-476D-921F-1E6F06A83F46}" presName="rootComposite" presStyleCnt="0"/>
      <dgm:spPr/>
    </dgm:pt>
    <dgm:pt modelId="{CBC16F34-66F9-4EE6-860E-63FAC5BB7CF7}" type="pres">
      <dgm:prSet presAssocID="{31964873-503D-476D-921F-1E6F06A83F46}" presName="rootText" presStyleLbl="node2" presStyleIdx="0" presStyleCnt="3">
        <dgm:presLayoutVars>
          <dgm:chPref val="3"/>
        </dgm:presLayoutVars>
      </dgm:prSet>
      <dgm:spPr/>
    </dgm:pt>
    <dgm:pt modelId="{6722DA36-21C9-481F-A552-33567FA10FB1}" type="pres">
      <dgm:prSet presAssocID="{31964873-503D-476D-921F-1E6F06A83F46}" presName="rootConnector" presStyleLbl="node2" presStyleIdx="0" presStyleCnt="3"/>
      <dgm:spPr/>
    </dgm:pt>
    <dgm:pt modelId="{4E2441D1-EED1-4266-B24B-4F6CF8CB6057}" type="pres">
      <dgm:prSet presAssocID="{31964873-503D-476D-921F-1E6F06A83F46}" presName="hierChild4" presStyleCnt="0"/>
      <dgm:spPr/>
    </dgm:pt>
    <dgm:pt modelId="{E2B5CEC7-89B6-4BEA-9AD8-1E722D557B09}" type="pres">
      <dgm:prSet presAssocID="{31964873-503D-476D-921F-1E6F06A83F46}" presName="hierChild5" presStyleCnt="0"/>
      <dgm:spPr/>
    </dgm:pt>
    <dgm:pt modelId="{DAAE47CE-94E6-4E07-8830-151C74D34D31}" type="pres">
      <dgm:prSet presAssocID="{534FA46E-6B7F-4403-957A-790C8ECF42AA}" presName="Name37" presStyleLbl="parChTrans1D2" presStyleIdx="1" presStyleCnt="3"/>
      <dgm:spPr/>
    </dgm:pt>
    <dgm:pt modelId="{3DCC31C2-C749-46D1-8CDB-0B5535B9427D}" type="pres">
      <dgm:prSet presAssocID="{6367651B-DCDB-4DD1-9822-60AF880C3615}" presName="hierRoot2" presStyleCnt="0">
        <dgm:presLayoutVars>
          <dgm:hierBranch val="init"/>
        </dgm:presLayoutVars>
      </dgm:prSet>
      <dgm:spPr/>
    </dgm:pt>
    <dgm:pt modelId="{90B0E2FD-B6D2-4B27-B0BC-49B4AA9A0C97}" type="pres">
      <dgm:prSet presAssocID="{6367651B-DCDB-4DD1-9822-60AF880C3615}" presName="rootComposite" presStyleCnt="0"/>
      <dgm:spPr/>
    </dgm:pt>
    <dgm:pt modelId="{BDB0C252-6FF1-4D4C-94D8-F77B09BEF5BD}" type="pres">
      <dgm:prSet presAssocID="{6367651B-DCDB-4DD1-9822-60AF880C3615}" presName="rootText" presStyleLbl="node2" presStyleIdx="1" presStyleCnt="3">
        <dgm:presLayoutVars>
          <dgm:chPref val="3"/>
        </dgm:presLayoutVars>
      </dgm:prSet>
      <dgm:spPr/>
    </dgm:pt>
    <dgm:pt modelId="{1FC3FDC8-156C-4492-96DD-72803BE95413}" type="pres">
      <dgm:prSet presAssocID="{6367651B-DCDB-4DD1-9822-60AF880C3615}" presName="rootConnector" presStyleLbl="node2" presStyleIdx="1" presStyleCnt="3"/>
      <dgm:spPr/>
    </dgm:pt>
    <dgm:pt modelId="{6E744561-0946-4635-809B-9D4D1C9598FE}" type="pres">
      <dgm:prSet presAssocID="{6367651B-DCDB-4DD1-9822-60AF880C3615}" presName="hierChild4" presStyleCnt="0"/>
      <dgm:spPr/>
    </dgm:pt>
    <dgm:pt modelId="{6AD95874-D82C-4D9F-B485-B7B34F5037CD}" type="pres">
      <dgm:prSet presAssocID="{6367651B-DCDB-4DD1-9822-60AF880C3615}" presName="hierChild5" presStyleCnt="0"/>
      <dgm:spPr/>
    </dgm:pt>
    <dgm:pt modelId="{48741B49-F8BC-4690-A131-9611525CACB3}" type="pres">
      <dgm:prSet presAssocID="{C12B49B5-3E58-4FA2-89B4-CD5ED7E803FB}" presName="Name37" presStyleLbl="parChTrans1D2" presStyleIdx="2" presStyleCnt="3"/>
      <dgm:spPr/>
    </dgm:pt>
    <dgm:pt modelId="{82971E5A-1363-491E-B9A9-9DE98FF4125C}" type="pres">
      <dgm:prSet presAssocID="{9FFBA251-6F9D-43EF-99E5-38E3D28536AD}" presName="hierRoot2" presStyleCnt="0">
        <dgm:presLayoutVars>
          <dgm:hierBranch val="init"/>
        </dgm:presLayoutVars>
      </dgm:prSet>
      <dgm:spPr/>
    </dgm:pt>
    <dgm:pt modelId="{49F0D474-FD6E-4E2E-AA8E-4144D83AE293}" type="pres">
      <dgm:prSet presAssocID="{9FFBA251-6F9D-43EF-99E5-38E3D28536AD}" presName="rootComposite" presStyleCnt="0"/>
      <dgm:spPr/>
    </dgm:pt>
    <dgm:pt modelId="{8EC9A84E-7418-476E-A12E-0D366F296635}" type="pres">
      <dgm:prSet presAssocID="{9FFBA251-6F9D-43EF-99E5-38E3D28536AD}" presName="rootText" presStyleLbl="node2" presStyleIdx="2" presStyleCnt="3">
        <dgm:presLayoutVars>
          <dgm:chPref val="3"/>
        </dgm:presLayoutVars>
      </dgm:prSet>
      <dgm:spPr/>
    </dgm:pt>
    <dgm:pt modelId="{368A2EFE-ACED-4911-AEA3-748A3A614BD4}" type="pres">
      <dgm:prSet presAssocID="{9FFBA251-6F9D-43EF-99E5-38E3D28536AD}" presName="rootConnector" presStyleLbl="node2" presStyleIdx="2" presStyleCnt="3"/>
      <dgm:spPr/>
    </dgm:pt>
    <dgm:pt modelId="{9673D8B0-FA85-4190-B38D-42A10625F9B0}" type="pres">
      <dgm:prSet presAssocID="{9FFBA251-6F9D-43EF-99E5-38E3D28536AD}" presName="hierChild4" presStyleCnt="0"/>
      <dgm:spPr/>
    </dgm:pt>
    <dgm:pt modelId="{F5C87113-A6B0-4C28-A7AD-63C0FD11E977}" type="pres">
      <dgm:prSet presAssocID="{9FFBA251-6F9D-43EF-99E5-38E3D28536AD}" presName="hierChild5" presStyleCnt="0"/>
      <dgm:spPr/>
    </dgm:pt>
    <dgm:pt modelId="{191293A1-5781-44D0-996D-D4C2EE918644}" type="pres">
      <dgm:prSet presAssocID="{60672903-F1A3-40EE-8151-8CA8E90DBDB4}" presName="hierChild3" presStyleCnt="0"/>
      <dgm:spPr/>
    </dgm:pt>
  </dgm:ptLst>
  <dgm:cxnLst>
    <dgm:cxn modelId="{B36F8C0B-4F01-4CD8-8DC9-7C183D7CA444}" type="presOf" srcId="{534FA46E-6B7F-4403-957A-790C8ECF42AA}" destId="{DAAE47CE-94E6-4E07-8830-151C74D34D31}" srcOrd="0" destOrd="0" presId="urn:microsoft.com/office/officeart/2005/8/layout/orgChart1"/>
    <dgm:cxn modelId="{3007271C-A6F4-414D-8C98-83E4F6FFF366}" type="presOf" srcId="{6367651B-DCDB-4DD1-9822-60AF880C3615}" destId="{1FC3FDC8-156C-4492-96DD-72803BE95413}" srcOrd="1" destOrd="0" presId="urn:microsoft.com/office/officeart/2005/8/layout/orgChart1"/>
    <dgm:cxn modelId="{1653D529-5911-4F93-A5E1-665AB069C3B5}" type="presOf" srcId="{9FFBA251-6F9D-43EF-99E5-38E3D28536AD}" destId="{8EC9A84E-7418-476E-A12E-0D366F296635}" srcOrd="0" destOrd="0" presId="urn:microsoft.com/office/officeart/2005/8/layout/orgChart1"/>
    <dgm:cxn modelId="{A80AE235-1731-4BFA-92DE-F2B08D83796E}" srcId="{60672903-F1A3-40EE-8151-8CA8E90DBDB4}" destId="{6367651B-DCDB-4DD1-9822-60AF880C3615}" srcOrd="1" destOrd="0" parTransId="{534FA46E-6B7F-4403-957A-790C8ECF42AA}" sibTransId="{E1C843BC-24BE-4524-ACBD-E357B96499A5}"/>
    <dgm:cxn modelId="{B44A324C-440D-4505-8A6F-631215DFA790}" srcId="{60672903-F1A3-40EE-8151-8CA8E90DBDB4}" destId="{9FFBA251-6F9D-43EF-99E5-38E3D28536AD}" srcOrd="2" destOrd="0" parTransId="{C12B49B5-3E58-4FA2-89B4-CD5ED7E803FB}" sibTransId="{CB54867A-315F-4DC0-A6F4-B189360036A3}"/>
    <dgm:cxn modelId="{8CD4AC4C-14BC-43EB-8ED9-0031F7507209}" type="presOf" srcId="{ADE462CE-8376-42BA-8AFA-4A526EC1DECC}" destId="{F5F009E8-FAF7-4237-97FE-EB963B193AA3}" srcOrd="0" destOrd="0" presId="urn:microsoft.com/office/officeart/2005/8/layout/orgChart1"/>
    <dgm:cxn modelId="{D5EA5D79-F15B-4B7B-B84D-307161DEE01F}" type="presOf" srcId="{9FFBA251-6F9D-43EF-99E5-38E3D28536AD}" destId="{368A2EFE-ACED-4911-AEA3-748A3A614BD4}" srcOrd="1" destOrd="0" presId="urn:microsoft.com/office/officeart/2005/8/layout/orgChart1"/>
    <dgm:cxn modelId="{1D07F18A-34DF-4017-B0B1-6B681BBAD979}" type="presOf" srcId="{60672903-F1A3-40EE-8151-8CA8E90DBDB4}" destId="{DFE1082C-E7B8-4A03-B67F-BF6418042CD0}" srcOrd="0" destOrd="0" presId="urn:microsoft.com/office/officeart/2005/8/layout/orgChart1"/>
    <dgm:cxn modelId="{06C7A696-C6C1-4B25-A074-773C540DF85C}" type="presOf" srcId="{31964873-503D-476D-921F-1E6F06A83F46}" destId="{CBC16F34-66F9-4EE6-860E-63FAC5BB7CF7}" srcOrd="0" destOrd="0" presId="urn:microsoft.com/office/officeart/2005/8/layout/orgChart1"/>
    <dgm:cxn modelId="{AE4BA2A1-2FFC-4FF0-BC8F-0C2017468B86}" type="presOf" srcId="{54D5A24D-7A66-4947-BD6E-D0911D97DFF3}" destId="{84FB6EC0-8FE7-4274-9807-6E932CB882B5}" srcOrd="0" destOrd="0" presId="urn:microsoft.com/office/officeart/2005/8/layout/orgChart1"/>
    <dgm:cxn modelId="{F553BDB5-C17E-4815-8480-524ABED376BF}" type="presOf" srcId="{31964873-503D-476D-921F-1E6F06A83F46}" destId="{6722DA36-21C9-481F-A552-33567FA10FB1}" srcOrd="1" destOrd="0" presId="urn:microsoft.com/office/officeart/2005/8/layout/orgChart1"/>
    <dgm:cxn modelId="{8F50EBBA-EDDD-4253-94AA-A5F5A901B7DC}" srcId="{60672903-F1A3-40EE-8151-8CA8E90DBDB4}" destId="{31964873-503D-476D-921F-1E6F06A83F46}" srcOrd="0" destOrd="0" parTransId="{ADE462CE-8376-42BA-8AFA-4A526EC1DECC}" sibTransId="{6F5FA1EC-FEC6-4EBF-8027-92BA8345420C}"/>
    <dgm:cxn modelId="{2F5AC1D3-8AA4-450F-8CA7-1FEB80CD59EB}" type="presOf" srcId="{C12B49B5-3E58-4FA2-89B4-CD5ED7E803FB}" destId="{48741B49-F8BC-4690-A131-9611525CACB3}" srcOrd="0" destOrd="0" presId="urn:microsoft.com/office/officeart/2005/8/layout/orgChart1"/>
    <dgm:cxn modelId="{D82CA9E6-9A37-4B55-81F4-14AB7741D6CF}" type="presOf" srcId="{60672903-F1A3-40EE-8151-8CA8E90DBDB4}" destId="{E167E68B-EBC3-4CF9-A997-8CF2AAD037BF}" srcOrd="1" destOrd="0" presId="urn:microsoft.com/office/officeart/2005/8/layout/orgChart1"/>
    <dgm:cxn modelId="{B305AFE9-C646-4345-95A9-14C8063C2225}" type="presOf" srcId="{6367651B-DCDB-4DD1-9822-60AF880C3615}" destId="{BDB0C252-6FF1-4D4C-94D8-F77B09BEF5BD}" srcOrd="0" destOrd="0" presId="urn:microsoft.com/office/officeart/2005/8/layout/orgChart1"/>
    <dgm:cxn modelId="{B307EEF1-62C3-4248-85F5-1E9AB9ADB962}" srcId="{54D5A24D-7A66-4947-BD6E-D0911D97DFF3}" destId="{60672903-F1A3-40EE-8151-8CA8E90DBDB4}" srcOrd="0" destOrd="0" parTransId="{45D1FB64-ABF2-43F1-BCFA-1D4BCD78D8EB}" sibTransId="{74AA929E-E097-46D7-A09A-29F6AD61FE92}"/>
    <dgm:cxn modelId="{25E5D722-32BD-4590-895C-28993299E833}" type="presParOf" srcId="{84FB6EC0-8FE7-4274-9807-6E932CB882B5}" destId="{A11D8536-8BA4-4128-9665-B4A5BA755D78}" srcOrd="0" destOrd="0" presId="urn:microsoft.com/office/officeart/2005/8/layout/orgChart1"/>
    <dgm:cxn modelId="{78A88FDE-FB5D-4DD2-9EBD-EF98633C4C9D}" type="presParOf" srcId="{A11D8536-8BA4-4128-9665-B4A5BA755D78}" destId="{B771CE4E-5D74-48AD-9533-323372B9B11D}" srcOrd="0" destOrd="0" presId="urn:microsoft.com/office/officeart/2005/8/layout/orgChart1"/>
    <dgm:cxn modelId="{2E247193-DF4E-499D-BE13-B25332CAE6B6}" type="presParOf" srcId="{B771CE4E-5D74-48AD-9533-323372B9B11D}" destId="{DFE1082C-E7B8-4A03-B67F-BF6418042CD0}" srcOrd="0" destOrd="0" presId="urn:microsoft.com/office/officeart/2005/8/layout/orgChart1"/>
    <dgm:cxn modelId="{C56D5679-A28A-49B6-8329-0C1E53264A5F}" type="presParOf" srcId="{B771CE4E-5D74-48AD-9533-323372B9B11D}" destId="{E167E68B-EBC3-4CF9-A997-8CF2AAD037BF}" srcOrd="1" destOrd="0" presId="urn:microsoft.com/office/officeart/2005/8/layout/orgChart1"/>
    <dgm:cxn modelId="{AAE7FF1E-4CA9-4A9D-AD39-03AB3842EBFF}" type="presParOf" srcId="{A11D8536-8BA4-4128-9665-B4A5BA755D78}" destId="{9E517821-27E5-46FB-B4FB-A3CC8D1B719A}" srcOrd="1" destOrd="0" presId="urn:microsoft.com/office/officeart/2005/8/layout/orgChart1"/>
    <dgm:cxn modelId="{C1AD5EA8-7310-4962-800B-D9723C4D498D}" type="presParOf" srcId="{9E517821-27E5-46FB-B4FB-A3CC8D1B719A}" destId="{F5F009E8-FAF7-4237-97FE-EB963B193AA3}" srcOrd="0" destOrd="0" presId="urn:microsoft.com/office/officeart/2005/8/layout/orgChart1"/>
    <dgm:cxn modelId="{784EB0A7-A74D-4C23-B627-5B4696A7CD81}" type="presParOf" srcId="{9E517821-27E5-46FB-B4FB-A3CC8D1B719A}" destId="{15FB5CD9-114F-41ED-9642-55DB3731ABF8}" srcOrd="1" destOrd="0" presId="urn:microsoft.com/office/officeart/2005/8/layout/orgChart1"/>
    <dgm:cxn modelId="{2200069B-B566-4977-B3E4-50304601FA0F}" type="presParOf" srcId="{15FB5CD9-114F-41ED-9642-55DB3731ABF8}" destId="{6261BBC1-14A6-413F-9796-0C3ED96A173A}" srcOrd="0" destOrd="0" presId="urn:microsoft.com/office/officeart/2005/8/layout/orgChart1"/>
    <dgm:cxn modelId="{0896B8E3-80E0-491B-8052-3AFFF4234B0D}" type="presParOf" srcId="{6261BBC1-14A6-413F-9796-0C3ED96A173A}" destId="{CBC16F34-66F9-4EE6-860E-63FAC5BB7CF7}" srcOrd="0" destOrd="0" presId="urn:microsoft.com/office/officeart/2005/8/layout/orgChart1"/>
    <dgm:cxn modelId="{4E231E2F-16E3-4711-BCE5-8689C2FE1E63}" type="presParOf" srcId="{6261BBC1-14A6-413F-9796-0C3ED96A173A}" destId="{6722DA36-21C9-481F-A552-33567FA10FB1}" srcOrd="1" destOrd="0" presId="urn:microsoft.com/office/officeart/2005/8/layout/orgChart1"/>
    <dgm:cxn modelId="{FAE762BD-B55B-4794-B9EA-461BF438A9CD}" type="presParOf" srcId="{15FB5CD9-114F-41ED-9642-55DB3731ABF8}" destId="{4E2441D1-EED1-4266-B24B-4F6CF8CB6057}" srcOrd="1" destOrd="0" presId="urn:microsoft.com/office/officeart/2005/8/layout/orgChart1"/>
    <dgm:cxn modelId="{BAD3CCC4-EA61-449F-B155-9D9F668F9D9C}" type="presParOf" srcId="{15FB5CD9-114F-41ED-9642-55DB3731ABF8}" destId="{E2B5CEC7-89B6-4BEA-9AD8-1E722D557B09}" srcOrd="2" destOrd="0" presId="urn:microsoft.com/office/officeart/2005/8/layout/orgChart1"/>
    <dgm:cxn modelId="{8BAE4074-50A7-4BEE-99C5-1F0667A783DC}" type="presParOf" srcId="{9E517821-27E5-46FB-B4FB-A3CC8D1B719A}" destId="{DAAE47CE-94E6-4E07-8830-151C74D34D31}" srcOrd="2" destOrd="0" presId="urn:microsoft.com/office/officeart/2005/8/layout/orgChart1"/>
    <dgm:cxn modelId="{2D52C5F4-AEE4-4833-93DE-0028F00527EB}" type="presParOf" srcId="{9E517821-27E5-46FB-B4FB-A3CC8D1B719A}" destId="{3DCC31C2-C749-46D1-8CDB-0B5535B9427D}" srcOrd="3" destOrd="0" presId="urn:microsoft.com/office/officeart/2005/8/layout/orgChart1"/>
    <dgm:cxn modelId="{26333BDD-0177-48AD-9B47-124F7685EDA3}" type="presParOf" srcId="{3DCC31C2-C749-46D1-8CDB-0B5535B9427D}" destId="{90B0E2FD-B6D2-4B27-B0BC-49B4AA9A0C97}" srcOrd="0" destOrd="0" presId="urn:microsoft.com/office/officeart/2005/8/layout/orgChart1"/>
    <dgm:cxn modelId="{4F5220EE-77C0-4DE8-9E16-BC794C7A0D8A}" type="presParOf" srcId="{90B0E2FD-B6D2-4B27-B0BC-49B4AA9A0C97}" destId="{BDB0C252-6FF1-4D4C-94D8-F77B09BEF5BD}" srcOrd="0" destOrd="0" presId="urn:microsoft.com/office/officeart/2005/8/layout/orgChart1"/>
    <dgm:cxn modelId="{89D31E55-DCE7-42EA-B002-F872528140E4}" type="presParOf" srcId="{90B0E2FD-B6D2-4B27-B0BC-49B4AA9A0C97}" destId="{1FC3FDC8-156C-4492-96DD-72803BE95413}" srcOrd="1" destOrd="0" presId="urn:microsoft.com/office/officeart/2005/8/layout/orgChart1"/>
    <dgm:cxn modelId="{8A25D992-364E-4E67-8AB0-73A4A33A9592}" type="presParOf" srcId="{3DCC31C2-C749-46D1-8CDB-0B5535B9427D}" destId="{6E744561-0946-4635-809B-9D4D1C9598FE}" srcOrd="1" destOrd="0" presId="urn:microsoft.com/office/officeart/2005/8/layout/orgChart1"/>
    <dgm:cxn modelId="{7DD72059-8897-479D-82AA-6A46B65B9981}" type="presParOf" srcId="{3DCC31C2-C749-46D1-8CDB-0B5535B9427D}" destId="{6AD95874-D82C-4D9F-B485-B7B34F5037CD}" srcOrd="2" destOrd="0" presId="urn:microsoft.com/office/officeart/2005/8/layout/orgChart1"/>
    <dgm:cxn modelId="{EDF55AB0-BDF7-4E12-B966-B24D1A4083B1}" type="presParOf" srcId="{9E517821-27E5-46FB-B4FB-A3CC8D1B719A}" destId="{48741B49-F8BC-4690-A131-9611525CACB3}" srcOrd="4" destOrd="0" presId="urn:microsoft.com/office/officeart/2005/8/layout/orgChart1"/>
    <dgm:cxn modelId="{31D5EBA4-40DF-4800-8FDC-EE9F85D77AD1}" type="presParOf" srcId="{9E517821-27E5-46FB-B4FB-A3CC8D1B719A}" destId="{82971E5A-1363-491E-B9A9-9DE98FF4125C}" srcOrd="5" destOrd="0" presId="urn:microsoft.com/office/officeart/2005/8/layout/orgChart1"/>
    <dgm:cxn modelId="{BCE72B60-565F-466E-8AC9-9233BDE05176}" type="presParOf" srcId="{82971E5A-1363-491E-B9A9-9DE98FF4125C}" destId="{49F0D474-FD6E-4E2E-AA8E-4144D83AE293}" srcOrd="0" destOrd="0" presId="urn:microsoft.com/office/officeart/2005/8/layout/orgChart1"/>
    <dgm:cxn modelId="{07B8A572-3F0C-42E1-9C6F-5FF91F9E9BD6}" type="presParOf" srcId="{49F0D474-FD6E-4E2E-AA8E-4144D83AE293}" destId="{8EC9A84E-7418-476E-A12E-0D366F296635}" srcOrd="0" destOrd="0" presId="urn:microsoft.com/office/officeart/2005/8/layout/orgChart1"/>
    <dgm:cxn modelId="{2E13CCA7-7993-4782-8CF0-79E6982C8DE5}" type="presParOf" srcId="{49F0D474-FD6E-4E2E-AA8E-4144D83AE293}" destId="{368A2EFE-ACED-4911-AEA3-748A3A614BD4}" srcOrd="1" destOrd="0" presId="urn:microsoft.com/office/officeart/2005/8/layout/orgChart1"/>
    <dgm:cxn modelId="{5948879C-5FE9-49DD-A15D-087B4C4208C7}" type="presParOf" srcId="{82971E5A-1363-491E-B9A9-9DE98FF4125C}" destId="{9673D8B0-FA85-4190-B38D-42A10625F9B0}" srcOrd="1" destOrd="0" presId="urn:microsoft.com/office/officeart/2005/8/layout/orgChart1"/>
    <dgm:cxn modelId="{28679BE9-2672-4D05-B3F3-D0E9D538EC1C}" type="presParOf" srcId="{82971E5A-1363-491E-B9A9-9DE98FF4125C}" destId="{F5C87113-A6B0-4C28-A7AD-63C0FD11E977}" srcOrd="2" destOrd="0" presId="urn:microsoft.com/office/officeart/2005/8/layout/orgChart1"/>
    <dgm:cxn modelId="{AFB12753-1C01-490A-9689-3AF979DD716E}" type="presParOf" srcId="{A11D8536-8BA4-4128-9665-B4A5BA755D78}" destId="{191293A1-5781-44D0-996D-D4C2EE91864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1D762B-DE48-4A3A-8D8D-A4EE3618880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68F3227-049C-4FDF-BAB0-548AED5ADC19}">
      <dgm:prSet phldrT="[Tekst]"/>
      <dgm:spPr/>
      <dgm:t>
        <a:bodyPr/>
        <a:lstStyle/>
        <a:p>
          <a:r>
            <a:rPr lang="pl-PL" dirty="0"/>
            <a:t>Stanowiska pracy</a:t>
          </a:r>
        </a:p>
      </dgm:t>
    </dgm:pt>
    <dgm:pt modelId="{A526BA1F-882F-4F1A-B854-A026D9340866}" type="parTrans" cxnId="{3210C8FB-0AD6-403A-8720-9C10E754D721}">
      <dgm:prSet/>
      <dgm:spPr/>
      <dgm:t>
        <a:bodyPr/>
        <a:lstStyle/>
        <a:p>
          <a:endParaRPr lang="pl-PL"/>
        </a:p>
      </dgm:t>
    </dgm:pt>
    <dgm:pt modelId="{713C8E5A-0D68-4C8E-B46E-41F88CB7F728}" type="sibTrans" cxnId="{3210C8FB-0AD6-403A-8720-9C10E754D721}">
      <dgm:prSet/>
      <dgm:spPr/>
      <dgm:t>
        <a:bodyPr/>
        <a:lstStyle/>
        <a:p>
          <a:endParaRPr lang="pl-PL"/>
        </a:p>
      </dgm:t>
    </dgm:pt>
    <dgm:pt modelId="{DB1053E9-3BC0-4405-A33E-B2C9CF44FC46}">
      <dgm:prSet phldrT="[Tekst]"/>
      <dgm:spPr/>
      <dgm:t>
        <a:bodyPr/>
        <a:lstStyle/>
        <a:p>
          <a:r>
            <a:rPr lang="pl-PL" dirty="0"/>
            <a:t>Ze względu na podstawę zatrudnienia</a:t>
          </a:r>
        </a:p>
      </dgm:t>
    </dgm:pt>
    <dgm:pt modelId="{C15E321C-5831-4061-A02E-8F136D8D0E86}" type="parTrans" cxnId="{DD7F1C19-A175-49F5-8208-EAB3C29E9638}">
      <dgm:prSet/>
      <dgm:spPr/>
      <dgm:t>
        <a:bodyPr/>
        <a:lstStyle/>
        <a:p>
          <a:endParaRPr lang="pl-PL"/>
        </a:p>
      </dgm:t>
    </dgm:pt>
    <dgm:pt modelId="{E7AA6D58-4618-4BCE-9D9C-5DAA09BA850D}" type="sibTrans" cxnId="{DD7F1C19-A175-49F5-8208-EAB3C29E9638}">
      <dgm:prSet/>
      <dgm:spPr/>
      <dgm:t>
        <a:bodyPr/>
        <a:lstStyle/>
        <a:p>
          <a:endParaRPr lang="pl-PL"/>
        </a:p>
      </dgm:t>
    </dgm:pt>
    <dgm:pt modelId="{1799B52E-127E-406D-9D47-D0B9B563A9CF}">
      <dgm:prSet phldrT="[Tekst]"/>
      <dgm:spPr/>
      <dgm:t>
        <a:bodyPr/>
        <a:lstStyle/>
        <a:p>
          <a:r>
            <a:rPr lang="pl-PL" dirty="0"/>
            <a:t>Ze względu na kategorię stanowiska pracy</a:t>
          </a:r>
        </a:p>
      </dgm:t>
    </dgm:pt>
    <dgm:pt modelId="{29E5A041-9E5F-49A2-ACBD-78C1D1F95A5F}" type="parTrans" cxnId="{2203FF88-14D1-4565-9E39-2C9D1C32A5D7}">
      <dgm:prSet/>
      <dgm:spPr/>
      <dgm:t>
        <a:bodyPr/>
        <a:lstStyle/>
        <a:p>
          <a:endParaRPr lang="pl-PL"/>
        </a:p>
      </dgm:t>
    </dgm:pt>
    <dgm:pt modelId="{F96FA775-C578-4858-AC8D-E6AC24DBD438}" type="sibTrans" cxnId="{2203FF88-14D1-4565-9E39-2C9D1C32A5D7}">
      <dgm:prSet/>
      <dgm:spPr/>
      <dgm:t>
        <a:bodyPr/>
        <a:lstStyle/>
        <a:p>
          <a:endParaRPr lang="pl-PL"/>
        </a:p>
      </dgm:t>
    </dgm:pt>
    <dgm:pt modelId="{87E4A5B2-0595-494A-9AF9-781F6802C05E}">
      <dgm:prSet phldrT="[Tekst]"/>
      <dgm:spPr/>
      <dgm:t>
        <a:bodyPr/>
        <a:lstStyle/>
        <a:p>
          <a:r>
            <a:rPr lang="pl-PL" dirty="0"/>
            <a:t>Ze względu na rodzaj urzędu</a:t>
          </a:r>
        </a:p>
      </dgm:t>
    </dgm:pt>
    <dgm:pt modelId="{BD4EBF5F-1D8B-4402-94F0-8E6A38E59875}" type="parTrans" cxnId="{721DEE95-B499-449D-9BD0-03C27362F211}">
      <dgm:prSet/>
      <dgm:spPr/>
      <dgm:t>
        <a:bodyPr/>
        <a:lstStyle/>
        <a:p>
          <a:endParaRPr lang="pl-PL"/>
        </a:p>
      </dgm:t>
    </dgm:pt>
    <dgm:pt modelId="{4CCFFA3F-36DD-43FE-B0E6-279BE3740077}" type="sibTrans" cxnId="{721DEE95-B499-449D-9BD0-03C27362F211}">
      <dgm:prSet/>
      <dgm:spPr/>
      <dgm:t>
        <a:bodyPr/>
        <a:lstStyle/>
        <a:p>
          <a:endParaRPr lang="pl-PL"/>
        </a:p>
      </dgm:t>
    </dgm:pt>
    <dgm:pt modelId="{0312EF64-17B9-44A4-BC42-1983D726030B}">
      <dgm:prSet/>
      <dgm:spPr/>
      <dgm:t>
        <a:bodyPr/>
        <a:lstStyle/>
        <a:p>
          <a:r>
            <a:rPr lang="pl-PL" dirty="0"/>
            <a:t>Dla osób zatrudnionych na podstawie wyboru</a:t>
          </a:r>
        </a:p>
      </dgm:t>
    </dgm:pt>
    <dgm:pt modelId="{FE0B321C-4CC7-4660-B446-CDAC8B86EB7B}" type="parTrans" cxnId="{3B56F1AA-46D4-400E-91AA-373B6BF6E7D8}">
      <dgm:prSet/>
      <dgm:spPr/>
      <dgm:t>
        <a:bodyPr/>
        <a:lstStyle/>
        <a:p>
          <a:endParaRPr lang="pl-PL"/>
        </a:p>
      </dgm:t>
    </dgm:pt>
    <dgm:pt modelId="{43477A95-167B-4FC3-8DC5-63F1226A7395}" type="sibTrans" cxnId="{3B56F1AA-46D4-400E-91AA-373B6BF6E7D8}">
      <dgm:prSet/>
      <dgm:spPr/>
      <dgm:t>
        <a:bodyPr/>
        <a:lstStyle/>
        <a:p>
          <a:endParaRPr lang="pl-PL"/>
        </a:p>
      </dgm:t>
    </dgm:pt>
    <dgm:pt modelId="{7E624B93-273A-4D0D-B2C4-400BA1DB50D3}">
      <dgm:prSet/>
      <dgm:spPr/>
      <dgm:t>
        <a:bodyPr/>
        <a:lstStyle/>
        <a:p>
          <a:r>
            <a:rPr lang="pl-PL" dirty="0"/>
            <a:t>Dla osób zatrudnionych na podstawie powołania</a:t>
          </a:r>
        </a:p>
      </dgm:t>
    </dgm:pt>
    <dgm:pt modelId="{538E7C93-7912-403C-88A2-A58D61EA105B}" type="parTrans" cxnId="{D7AF79AD-9AAF-4E8A-89AD-377844C886C9}">
      <dgm:prSet/>
      <dgm:spPr/>
      <dgm:t>
        <a:bodyPr/>
        <a:lstStyle/>
        <a:p>
          <a:endParaRPr lang="pl-PL"/>
        </a:p>
      </dgm:t>
    </dgm:pt>
    <dgm:pt modelId="{72874CF0-F97E-4C49-B3A5-44FCCB78A16E}" type="sibTrans" cxnId="{D7AF79AD-9AAF-4E8A-89AD-377844C886C9}">
      <dgm:prSet/>
      <dgm:spPr/>
      <dgm:t>
        <a:bodyPr/>
        <a:lstStyle/>
        <a:p>
          <a:endParaRPr lang="pl-PL"/>
        </a:p>
      </dgm:t>
    </dgm:pt>
    <dgm:pt modelId="{C7E2EF59-D3D4-4C58-BEE9-22B5B9F75607}">
      <dgm:prSet/>
      <dgm:spPr/>
      <dgm:t>
        <a:bodyPr/>
        <a:lstStyle/>
        <a:p>
          <a:r>
            <a:rPr lang="pl-PL" dirty="0"/>
            <a:t>Dla osób zatrudnionych na umowę o pracę</a:t>
          </a:r>
        </a:p>
      </dgm:t>
    </dgm:pt>
    <dgm:pt modelId="{BF305AA2-3035-4D57-8F9A-6AEDC39A9870}" type="parTrans" cxnId="{EB1A1DB0-CDF7-422C-86E0-08430C37502C}">
      <dgm:prSet/>
      <dgm:spPr/>
      <dgm:t>
        <a:bodyPr/>
        <a:lstStyle/>
        <a:p>
          <a:endParaRPr lang="pl-PL"/>
        </a:p>
      </dgm:t>
    </dgm:pt>
    <dgm:pt modelId="{E0163EF7-DEBA-47C3-A265-74C5242EAA10}" type="sibTrans" cxnId="{EB1A1DB0-CDF7-422C-86E0-08430C37502C}">
      <dgm:prSet/>
      <dgm:spPr/>
      <dgm:t>
        <a:bodyPr/>
        <a:lstStyle/>
        <a:p>
          <a:endParaRPr lang="pl-PL"/>
        </a:p>
      </dgm:t>
    </dgm:pt>
    <dgm:pt modelId="{BE74312A-9552-44F6-8316-2025AE182B24}">
      <dgm:prSet/>
      <dgm:spPr/>
      <dgm:t>
        <a:bodyPr/>
        <a:lstStyle/>
        <a:p>
          <a:r>
            <a:rPr lang="pl-PL" dirty="0"/>
            <a:t>Kierownicze stanowiska urzędnicze</a:t>
          </a:r>
        </a:p>
      </dgm:t>
    </dgm:pt>
    <dgm:pt modelId="{A5AF43BD-26C0-49A6-A2DF-668F59B529AD}" type="parTrans" cxnId="{7BD6C2AF-840F-49F8-BD94-6DBC5BB86FA3}">
      <dgm:prSet/>
      <dgm:spPr/>
      <dgm:t>
        <a:bodyPr/>
        <a:lstStyle/>
        <a:p>
          <a:endParaRPr lang="pl-PL"/>
        </a:p>
      </dgm:t>
    </dgm:pt>
    <dgm:pt modelId="{8A30C8E5-5049-44FE-8190-8B0A23F93E04}" type="sibTrans" cxnId="{7BD6C2AF-840F-49F8-BD94-6DBC5BB86FA3}">
      <dgm:prSet/>
      <dgm:spPr/>
      <dgm:t>
        <a:bodyPr/>
        <a:lstStyle/>
        <a:p>
          <a:endParaRPr lang="pl-PL"/>
        </a:p>
      </dgm:t>
    </dgm:pt>
    <dgm:pt modelId="{A8150E13-18A4-4AE3-AD74-DB2BE989D9A8}">
      <dgm:prSet/>
      <dgm:spPr/>
      <dgm:t>
        <a:bodyPr/>
        <a:lstStyle/>
        <a:p>
          <a:r>
            <a:rPr lang="pl-PL" dirty="0"/>
            <a:t>Stanowiska urzędnicze</a:t>
          </a:r>
        </a:p>
      </dgm:t>
    </dgm:pt>
    <dgm:pt modelId="{B77BBBC9-2B9A-4384-9198-C143398E0B8A}" type="parTrans" cxnId="{D96EF296-E3F3-4741-ACC4-37C015B015F9}">
      <dgm:prSet/>
      <dgm:spPr/>
      <dgm:t>
        <a:bodyPr/>
        <a:lstStyle/>
        <a:p>
          <a:endParaRPr lang="pl-PL"/>
        </a:p>
      </dgm:t>
    </dgm:pt>
    <dgm:pt modelId="{97235A16-43A4-45B3-ADDD-6995EA841BB3}" type="sibTrans" cxnId="{D96EF296-E3F3-4741-ACC4-37C015B015F9}">
      <dgm:prSet/>
      <dgm:spPr/>
      <dgm:t>
        <a:bodyPr/>
        <a:lstStyle/>
        <a:p>
          <a:endParaRPr lang="pl-PL"/>
        </a:p>
      </dgm:t>
    </dgm:pt>
    <dgm:pt modelId="{D30695C4-2517-4364-BA5B-DC9BBEC8C327}">
      <dgm:prSet/>
      <dgm:spPr/>
      <dgm:t>
        <a:bodyPr/>
        <a:lstStyle/>
        <a:p>
          <a:r>
            <a:rPr lang="pl-PL" dirty="0"/>
            <a:t>Stanowiska pomocnicze i obsługi</a:t>
          </a:r>
        </a:p>
      </dgm:t>
    </dgm:pt>
    <dgm:pt modelId="{D4D79315-CBED-43FA-9D52-5DD786193EE9}" type="parTrans" cxnId="{29FA6DEC-10AF-4C2D-AD2E-F9ABD16484C8}">
      <dgm:prSet/>
      <dgm:spPr/>
      <dgm:t>
        <a:bodyPr/>
        <a:lstStyle/>
        <a:p>
          <a:endParaRPr lang="pl-PL"/>
        </a:p>
      </dgm:t>
    </dgm:pt>
    <dgm:pt modelId="{7B99FC31-8024-4071-971B-D2E5BC0A61F5}" type="sibTrans" cxnId="{29FA6DEC-10AF-4C2D-AD2E-F9ABD16484C8}">
      <dgm:prSet/>
      <dgm:spPr/>
      <dgm:t>
        <a:bodyPr/>
        <a:lstStyle/>
        <a:p>
          <a:endParaRPr lang="pl-PL"/>
        </a:p>
      </dgm:t>
    </dgm:pt>
    <dgm:pt modelId="{5D059982-B42E-49E5-AF87-71E079F5CF83}" type="pres">
      <dgm:prSet presAssocID="{C11D762B-DE48-4A3A-8D8D-A4EE3618880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DE7D73C-A2AA-47EE-B257-5D89A143F0FC}" type="pres">
      <dgm:prSet presAssocID="{F68F3227-049C-4FDF-BAB0-548AED5ADC19}" presName="hierRoot1" presStyleCnt="0">
        <dgm:presLayoutVars>
          <dgm:hierBranch val="init"/>
        </dgm:presLayoutVars>
      </dgm:prSet>
      <dgm:spPr/>
    </dgm:pt>
    <dgm:pt modelId="{62385E0D-1249-4B9E-BD1F-DF9CEE9486F7}" type="pres">
      <dgm:prSet presAssocID="{F68F3227-049C-4FDF-BAB0-548AED5ADC19}" presName="rootComposite1" presStyleCnt="0"/>
      <dgm:spPr/>
    </dgm:pt>
    <dgm:pt modelId="{6A8CB07F-DFD4-4209-888C-6CA620B6D6DD}" type="pres">
      <dgm:prSet presAssocID="{F68F3227-049C-4FDF-BAB0-548AED5ADC19}" presName="rootText1" presStyleLbl="node0" presStyleIdx="0" presStyleCnt="1">
        <dgm:presLayoutVars>
          <dgm:chPref val="3"/>
        </dgm:presLayoutVars>
      </dgm:prSet>
      <dgm:spPr/>
    </dgm:pt>
    <dgm:pt modelId="{217A16E9-99CA-407B-A386-9C2922E13DBC}" type="pres">
      <dgm:prSet presAssocID="{F68F3227-049C-4FDF-BAB0-548AED5ADC19}" presName="rootConnector1" presStyleLbl="node1" presStyleIdx="0" presStyleCnt="0"/>
      <dgm:spPr/>
    </dgm:pt>
    <dgm:pt modelId="{CEE3FA4F-DC23-4F9F-B622-244C6F252AE4}" type="pres">
      <dgm:prSet presAssocID="{F68F3227-049C-4FDF-BAB0-548AED5ADC19}" presName="hierChild2" presStyleCnt="0"/>
      <dgm:spPr/>
    </dgm:pt>
    <dgm:pt modelId="{4AC48892-F659-4781-942F-F82568CABF5D}" type="pres">
      <dgm:prSet presAssocID="{C15E321C-5831-4061-A02E-8F136D8D0E86}" presName="Name37" presStyleLbl="parChTrans1D2" presStyleIdx="0" presStyleCnt="3"/>
      <dgm:spPr/>
    </dgm:pt>
    <dgm:pt modelId="{F39CB9E1-8952-4747-B395-F48E894BAA20}" type="pres">
      <dgm:prSet presAssocID="{DB1053E9-3BC0-4405-A33E-B2C9CF44FC46}" presName="hierRoot2" presStyleCnt="0">
        <dgm:presLayoutVars>
          <dgm:hierBranch val="init"/>
        </dgm:presLayoutVars>
      </dgm:prSet>
      <dgm:spPr/>
    </dgm:pt>
    <dgm:pt modelId="{181501C0-969B-4318-9224-9720B2AF68DD}" type="pres">
      <dgm:prSet presAssocID="{DB1053E9-3BC0-4405-A33E-B2C9CF44FC46}" presName="rootComposite" presStyleCnt="0"/>
      <dgm:spPr/>
    </dgm:pt>
    <dgm:pt modelId="{EA77781F-C656-4969-ABE8-D4F6E30F485B}" type="pres">
      <dgm:prSet presAssocID="{DB1053E9-3BC0-4405-A33E-B2C9CF44FC46}" presName="rootText" presStyleLbl="node2" presStyleIdx="0" presStyleCnt="3">
        <dgm:presLayoutVars>
          <dgm:chPref val="3"/>
        </dgm:presLayoutVars>
      </dgm:prSet>
      <dgm:spPr/>
    </dgm:pt>
    <dgm:pt modelId="{84F3852E-155B-45A2-B60E-B47C351BE1E9}" type="pres">
      <dgm:prSet presAssocID="{DB1053E9-3BC0-4405-A33E-B2C9CF44FC46}" presName="rootConnector" presStyleLbl="node2" presStyleIdx="0" presStyleCnt="3"/>
      <dgm:spPr/>
    </dgm:pt>
    <dgm:pt modelId="{E32B0A1B-DBC2-4FD3-87AB-D38D9AD19393}" type="pres">
      <dgm:prSet presAssocID="{DB1053E9-3BC0-4405-A33E-B2C9CF44FC46}" presName="hierChild4" presStyleCnt="0"/>
      <dgm:spPr/>
    </dgm:pt>
    <dgm:pt modelId="{06BF231C-D05B-4643-86EA-38480DA32222}" type="pres">
      <dgm:prSet presAssocID="{FE0B321C-4CC7-4660-B446-CDAC8B86EB7B}" presName="Name37" presStyleLbl="parChTrans1D3" presStyleIdx="0" presStyleCnt="6"/>
      <dgm:spPr/>
    </dgm:pt>
    <dgm:pt modelId="{07C3B402-3D14-425C-BE70-38DF8811A48B}" type="pres">
      <dgm:prSet presAssocID="{0312EF64-17B9-44A4-BC42-1983D726030B}" presName="hierRoot2" presStyleCnt="0">
        <dgm:presLayoutVars>
          <dgm:hierBranch val="init"/>
        </dgm:presLayoutVars>
      </dgm:prSet>
      <dgm:spPr/>
    </dgm:pt>
    <dgm:pt modelId="{32B851A7-6677-427B-9452-7B93A3FB9BA0}" type="pres">
      <dgm:prSet presAssocID="{0312EF64-17B9-44A4-BC42-1983D726030B}" presName="rootComposite" presStyleCnt="0"/>
      <dgm:spPr/>
    </dgm:pt>
    <dgm:pt modelId="{63C43E7A-E30B-49EB-B143-BFE0C98A65CE}" type="pres">
      <dgm:prSet presAssocID="{0312EF64-17B9-44A4-BC42-1983D726030B}" presName="rootText" presStyleLbl="node3" presStyleIdx="0" presStyleCnt="6">
        <dgm:presLayoutVars>
          <dgm:chPref val="3"/>
        </dgm:presLayoutVars>
      </dgm:prSet>
      <dgm:spPr/>
    </dgm:pt>
    <dgm:pt modelId="{475FCF89-B8C3-4BBB-AA61-6206E6FDDF08}" type="pres">
      <dgm:prSet presAssocID="{0312EF64-17B9-44A4-BC42-1983D726030B}" presName="rootConnector" presStyleLbl="node3" presStyleIdx="0" presStyleCnt="6"/>
      <dgm:spPr/>
    </dgm:pt>
    <dgm:pt modelId="{EAFC6D6D-CA5E-4693-85A6-0EEB07BFA3AD}" type="pres">
      <dgm:prSet presAssocID="{0312EF64-17B9-44A4-BC42-1983D726030B}" presName="hierChild4" presStyleCnt="0"/>
      <dgm:spPr/>
    </dgm:pt>
    <dgm:pt modelId="{36DD7A2F-29FA-4DEF-A3D8-770F4DB4BC27}" type="pres">
      <dgm:prSet presAssocID="{0312EF64-17B9-44A4-BC42-1983D726030B}" presName="hierChild5" presStyleCnt="0"/>
      <dgm:spPr/>
    </dgm:pt>
    <dgm:pt modelId="{52EA5C4C-5D91-4E4F-85AC-918BCC175669}" type="pres">
      <dgm:prSet presAssocID="{538E7C93-7912-403C-88A2-A58D61EA105B}" presName="Name37" presStyleLbl="parChTrans1D3" presStyleIdx="1" presStyleCnt="6"/>
      <dgm:spPr/>
    </dgm:pt>
    <dgm:pt modelId="{D5EB3CED-EE63-4BCE-A4EB-41295EF585E7}" type="pres">
      <dgm:prSet presAssocID="{7E624B93-273A-4D0D-B2C4-400BA1DB50D3}" presName="hierRoot2" presStyleCnt="0">
        <dgm:presLayoutVars>
          <dgm:hierBranch val="init"/>
        </dgm:presLayoutVars>
      </dgm:prSet>
      <dgm:spPr/>
    </dgm:pt>
    <dgm:pt modelId="{FC4E35FE-EA6E-4F4E-8A44-F0D589C2FDF9}" type="pres">
      <dgm:prSet presAssocID="{7E624B93-273A-4D0D-B2C4-400BA1DB50D3}" presName="rootComposite" presStyleCnt="0"/>
      <dgm:spPr/>
    </dgm:pt>
    <dgm:pt modelId="{878FE02B-78ED-4677-A6DC-1CB2F5DABE7F}" type="pres">
      <dgm:prSet presAssocID="{7E624B93-273A-4D0D-B2C4-400BA1DB50D3}" presName="rootText" presStyleLbl="node3" presStyleIdx="1" presStyleCnt="6">
        <dgm:presLayoutVars>
          <dgm:chPref val="3"/>
        </dgm:presLayoutVars>
      </dgm:prSet>
      <dgm:spPr/>
    </dgm:pt>
    <dgm:pt modelId="{10BC5CB6-EFFD-45AF-B682-6D600535BD36}" type="pres">
      <dgm:prSet presAssocID="{7E624B93-273A-4D0D-B2C4-400BA1DB50D3}" presName="rootConnector" presStyleLbl="node3" presStyleIdx="1" presStyleCnt="6"/>
      <dgm:spPr/>
    </dgm:pt>
    <dgm:pt modelId="{16A0E2B5-CE07-4B05-A056-5240D8E3E7AE}" type="pres">
      <dgm:prSet presAssocID="{7E624B93-273A-4D0D-B2C4-400BA1DB50D3}" presName="hierChild4" presStyleCnt="0"/>
      <dgm:spPr/>
    </dgm:pt>
    <dgm:pt modelId="{15CEFB1C-153D-4194-BD21-63BB6647223A}" type="pres">
      <dgm:prSet presAssocID="{7E624B93-273A-4D0D-B2C4-400BA1DB50D3}" presName="hierChild5" presStyleCnt="0"/>
      <dgm:spPr/>
    </dgm:pt>
    <dgm:pt modelId="{12776BAA-FBD7-4EF3-8E33-072EBE006354}" type="pres">
      <dgm:prSet presAssocID="{BF305AA2-3035-4D57-8F9A-6AEDC39A9870}" presName="Name37" presStyleLbl="parChTrans1D3" presStyleIdx="2" presStyleCnt="6"/>
      <dgm:spPr/>
    </dgm:pt>
    <dgm:pt modelId="{D9C799FF-C6E7-4491-8A03-8C9617490C78}" type="pres">
      <dgm:prSet presAssocID="{C7E2EF59-D3D4-4C58-BEE9-22B5B9F75607}" presName="hierRoot2" presStyleCnt="0">
        <dgm:presLayoutVars>
          <dgm:hierBranch val="init"/>
        </dgm:presLayoutVars>
      </dgm:prSet>
      <dgm:spPr/>
    </dgm:pt>
    <dgm:pt modelId="{C2A3B7CA-8F0F-4836-85D3-8DB79EDF9354}" type="pres">
      <dgm:prSet presAssocID="{C7E2EF59-D3D4-4C58-BEE9-22B5B9F75607}" presName="rootComposite" presStyleCnt="0"/>
      <dgm:spPr/>
    </dgm:pt>
    <dgm:pt modelId="{766F466D-E35F-44FF-A2B5-9BEE41D1A06C}" type="pres">
      <dgm:prSet presAssocID="{C7E2EF59-D3D4-4C58-BEE9-22B5B9F75607}" presName="rootText" presStyleLbl="node3" presStyleIdx="2" presStyleCnt="6">
        <dgm:presLayoutVars>
          <dgm:chPref val="3"/>
        </dgm:presLayoutVars>
      </dgm:prSet>
      <dgm:spPr/>
    </dgm:pt>
    <dgm:pt modelId="{922FCDB6-C4C9-42EC-8BC8-818044514E2F}" type="pres">
      <dgm:prSet presAssocID="{C7E2EF59-D3D4-4C58-BEE9-22B5B9F75607}" presName="rootConnector" presStyleLbl="node3" presStyleIdx="2" presStyleCnt="6"/>
      <dgm:spPr/>
    </dgm:pt>
    <dgm:pt modelId="{897B28B5-D290-45E1-81B8-E88EE6F8ED50}" type="pres">
      <dgm:prSet presAssocID="{C7E2EF59-D3D4-4C58-BEE9-22B5B9F75607}" presName="hierChild4" presStyleCnt="0"/>
      <dgm:spPr/>
    </dgm:pt>
    <dgm:pt modelId="{20554EC3-455E-447F-BB36-CAD37F951D5F}" type="pres">
      <dgm:prSet presAssocID="{C7E2EF59-D3D4-4C58-BEE9-22B5B9F75607}" presName="hierChild5" presStyleCnt="0"/>
      <dgm:spPr/>
    </dgm:pt>
    <dgm:pt modelId="{0BEAFDE7-503B-4091-8DA2-4E4B4412C20C}" type="pres">
      <dgm:prSet presAssocID="{DB1053E9-3BC0-4405-A33E-B2C9CF44FC46}" presName="hierChild5" presStyleCnt="0"/>
      <dgm:spPr/>
    </dgm:pt>
    <dgm:pt modelId="{13278806-9C38-498F-A002-4C0EE3D1D82E}" type="pres">
      <dgm:prSet presAssocID="{29E5A041-9E5F-49A2-ACBD-78C1D1F95A5F}" presName="Name37" presStyleLbl="parChTrans1D2" presStyleIdx="1" presStyleCnt="3"/>
      <dgm:spPr/>
    </dgm:pt>
    <dgm:pt modelId="{BEF5A11F-E068-4603-BE8E-79453FCF2130}" type="pres">
      <dgm:prSet presAssocID="{1799B52E-127E-406D-9D47-D0B9B563A9CF}" presName="hierRoot2" presStyleCnt="0">
        <dgm:presLayoutVars>
          <dgm:hierBranch val="init"/>
        </dgm:presLayoutVars>
      </dgm:prSet>
      <dgm:spPr/>
    </dgm:pt>
    <dgm:pt modelId="{079EEBDD-6908-48FE-8D06-B11A2C2347C5}" type="pres">
      <dgm:prSet presAssocID="{1799B52E-127E-406D-9D47-D0B9B563A9CF}" presName="rootComposite" presStyleCnt="0"/>
      <dgm:spPr/>
    </dgm:pt>
    <dgm:pt modelId="{A889ADCA-BD27-4457-AB1D-457DCEA86586}" type="pres">
      <dgm:prSet presAssocID="{1799B52E-127E-406D-9D47-D0B9B563A9CF}" presName="rootText" presStyleLbl="node2" presStyleIdx="1" presStyleCnt="3">
        <dgm:presLayoutVars>
          <dgm:chPref val="3"/>
        </dgm:presLayoutVars>
      </dgm:prSet>
      <dgm:spPr/>
    </dgm:pt>
    <dgm:pt modelId="{49A52C8C-F7B0-4AFC-B011-5D98F85FC3D3}" type="pres">
      <dgm:prSet presAssocID="{1799B52E-127E-406D-9D47-D0B9B563A9CF}" presName="rootConnector" presStyleLbl="node2" presStyleIdx="1" presStyleCnt="3"/>
      <dgm:spPr/>
    </dgm:pt>
    <dgm:pt modelId="{F529D858-B96C-46A7-9411-901EDE384AD9}" type="pres">
      <dgm:prSet presAssocID="{1799B52E-127E-406D-9D47-D0B9B563A9CF}" presName="hierChild4" presStyleCnt="0"/>
      <dgm:spPr/>
    </dgm:pt>
    <dgm:pt modelId="{3366CFB1-545A-4E1A-AE88-179CDDA61A98}" type="pres">
      <dgm:prSet presAssocID="{A5AF43BD-26C0-49A6-A2DF-668F59B529AD}" presName="Name37" presStyleLbl="parChTrans1D3" presStyleIdx="3" presStyleCnt="6"/>
      <dgm:spPr/>
    </dgm:pt>
    <dgm:pt modelId="{0ECA0830-D06C-492F-888F-A48ACDDD3DB1}" type="pres">
      <dgm:prSet presAssocID="{BE74312A-9552-44F6-8316-2025AE182B24}" presName="hierRoot2" presStyleCnt="0">
        <dgm:presLayoutVars>
          <dgm:hierBranch val="init"/>
        </dgm:presLayoutVars>
      </dgm:prSet>
      <dgm:spPr/>
    </dgm:pt>
    <dgm:pt modelId="{C1A0B0DB-9EE6-458A-9856-A7842741867D}" type="pres">
      <dgm:prSet presAssocID="{BE74312A-9552-44F6-8316-2025AE182B24}" presName="rootComposite" presStyleCnt="0"/>
      <dgm:spPr/>
    </dgm:pt>
    <dgm:pt modelId="{A15CB47B-B256-4049-8E22-14F25BB00357}" type="pres">
      <dgm:prSet presAssocID="{BE74312A-9552-44F6-8316-2025AE182B24}" presName="rootText" presStyleLbl="node3" presStyleIdx="3" presStyleCnt="6">
        <dgm:presLayoutVars>
          <dgm:chPref val="3"/>
        </dgm:presLayoutVars>
      </dgm:prSet>
      <dgm:spPr/>
    </dgm:pt>
    <dgm:pt modelId="{480C5A25-1186-489A-8256-CEF434DBF7F8}" type="pres">
      <dgm:prSet presAssocID="{BE74312A-9552-44F6-8316-2025AE182B24}" presName="rootConnector" presStyleLbl="node3" presStyleIdx="3" presStyleCnt="6"/>
      <dgm:spPr/>
    </dgm:pt>
    <dgm:pt modelId="{BFE96D3B-A0F3-4934-BDF7-77A67C42B0C8}" type="pres">
      <dgm:prSet presAssocID="{BE74312A-9552-44F6-8316-2025AE182B24}" presName="hierChild4" presStyleCnt="0"/>
      <dgm:spPr/>
    </dgm:pt>
    <dgm:pt modelId="{5A7DC66A-BDBF-407F-8D38-D5AE13E31656}" type="pres">
      <dgm:prSet presAssocID="{BE74312A-9552-44F6-8316-2025AE182B24}" presName="hierChild5" presStyleCnt="0"/>
      <dgm:spPr/>
    </dgm:pt>
    <dgm:pt modelId="{47A752DB-0198-4B0E-A932-4D572A0AEAFD}" type="pres">
      <dgm:prSet presAssocID="{B77BBBC9-2B9A-4384-9198-C143398E0B8A}" presName="Name37" presStyleLbl="parChTrans1D3" presStyleIdx="4" presStyleCnt="6"/>
      <dgm:spPr/>
    </dgm:pt>
    <dgm:pt modelId="{D79F1AB3-3DBD-4B72-800E-72A5D29F76C5}" type="pres">
      <dgm:prSet presAssocID="{A8150E13-18A4-4AE3-AD74-DB2BE989D9A8}" presName="hierRoot2" presStyleCnt="0">
        <dgm:presLayoutVars>
          <dgm:hierBranch val="init"/>
        </dgm:presLayoutVars>
      </dgm:prSet>
      <dgm:spPr/>
    </dgm:pt>
    <dgm:pt modelId="{6F897489-2795-41A5-908B-0F9FD619C9FC}" type="pres">
      <dgm:prSet presAssocID="{A8150E13-18A4-4AE3-AD74-DB2BE989D9A8}" presName="rootComposite" presStyleCnt="0"/>
      <dgm:spPr/>
    </dgm:pt>
    <dgm:pt modelId="{AB849EDD-2B14-462B-979E-DAD1D0095DD4}" type="pres">
      <dgm:prSet presAssocID="{A8150E13-18A4-4AE3-AD74-DB2BE989D9A8}" presName="rootText" presStyleLbl="node3" presStyleIdx="4" presStyleCnt="6">
        <dgm:presLayoutVars>
          <dgm:chPref val="3"/>
        </dgm:presLayoutVars>
      </dgm:prSet>
      <dgm:spPr/>
    </dgm:pt>
    <dgm:pt modelId="{0EBA7DF8-3DAF-4444-96DD-EC49F95DFEA4}" type="pres">
      <dgm:prSet presAssocID="{A8150E13-18A4-4AE3-AD74-DB2BE989D9A8}" presName="rootConnector" presStyleLbl="node3" presStyleIdx="4" presStyleCnt="6"/>
      <dgm:spPr/>
    </dgm:pt>
    <dgm:pt modelId="{5E486DCB-4EFA-4192-8D23-4524606D352A}" type="pres">
      <dgm:prSet presAssocID="{A8150E13-18A4-4AE3-AD74-DB2BE989D9A8}" presName="hierChild4" presStyleCnt="0"/>
      <dgm:spPr/>
    </dgm:pt>
    <dgm:pt modelId="{F827AC1F-D6E9-48C6-B2BB-0922E357D24A}" type="pres">
      <dgm:prSet presAssocID="{A8150E13-18A4-4AE3-AD74-DB2BE989D9A8}" presName="hierChild5" presStyleCnt="0"/>
      <dgm:spPr/>
    </dgm:pt>
    <dgm:pt modelId="{E4498FFD-7625-4B60-A473-711DDA2C1E51}" type="pres">
      <dgm:prSet presAssocID="{D4D79315-CBED-43FA-9D52-5DD786193EE9}" presName="Name37" presStyleLbl="parChTrans1D3" presStyleIdx="5" presStyleCnt="6"/>
      <dgm:spPr/>
    </dgm:pt>
    <dgm:pt modelId="{73528F88-0D30-40AD-B3B0-B5C1BD9A48F9}" type="pres">
      <dgm:prSet presAssocID="{D30695C4-2517-4364-BA5B-DC9BBEC8C327}" presName="hierRoot2" presStyleCnt="0">
        <dgm:presLayoutVars>
          <dgm:hierBranch val="init"/>
        </dgm:presLayoutVars>
      </dgm:prSet>
      <dgm:spPr/>
    </dgm:pt>
    <dgm:pt modelId="{ED0DC3E1-94AB-4896-919E-2DAC19ABD1F1}" type="pres">
      <dgm:prSet presAssocID="{D30695C4-2517-4364-BA5B-DC9BBEC8C327}" presName="rootComposite" presStyleCnt="0"/>
      <dgm:spPr/>
    </dgm:pt>
    <dgm:pt modelId="{A3A97471-7E26-4F3A-929B-6A6B4CD0D846}" type="pres">
      <dgm:prSet presAssocID="{D30695C4-2517-4364-BA5B-DC9BBEC8C327}" presName="rootText" presStyleLbl="node3" presStyleIdx="5" presStyleCnt="6">
        <dgm:presLayoutVars>
          <dgm:chPref val="3"/>
        </dgm:presLayoutVars>
      </dgm:prSet>
      <dgm:spPr/>
    </dgm:pt>
    <dgm:pt modelId="{ED1FC5ED-0E55-4E18-AF71-94B6B81239E5}" type="pres">
      <dgm:prSet presAssocID="{D30695C4-2517-4364-BA5B-DC9BBEC8C327}" presName="rootConnector" presStyleLbl="node3" presStyleIdx="5" presStyleCnt="6"/>
      <dgm:spPr/>
    </dgm:pt>
    <dgm:pt modelId="{F0B25146-E1B1-4AB6-92E3-7EF7A7F1A79B}" type="pres">
      <dgm:prSet presAssocID="{D30695C4-2517-4364-BA5B-DC9BBEC8C327}" presName="hierChild4" presStyleCnt="0"/>
      <dgm:spPr/>
    </dgm:pt>
    <dgm:pt modelId="{2FF99117-4061-4B81-A3FA-1EA577A0EC29}" type="pres">
      <dgm:prSet presAssocID="{D30695C4-2517-4364-BA5B-DC9BBEC8C327}" presName="hierChild5" presStyleCnt="0"/>
      <dgm:spPr/>
    </dgm:pt>
    <dgm:pt modelId="{2C015275-1549-41EB-B6D9-F56AAD2B8718}" type="pres">
      <dgm:prSet presAssocID="{1799B52E-127E-406D-9D47-D0B9B563A9CF}" presName="hierChild5" presStyleCnt="0"/>
      <dgm:spPr/>
    </dgm:pt>
    <dgm:pt modelId="{71EBF9AB-C783-49D0-8A71-A5B88088BEB6}" type="pres">
      <dgm:prSet presAssocID="{BD4EBF5F-1D8B-4402-94F0-8E6A38E59875}" presName="Name37" presStyleLbl="parChTrans1D2" presStyleIdx="2" presStyleCnt="3"/>
      <dgm:spPr/>
    </dgm:pt>
    <dgm:pt modelId="{2117F93E-032D-4B72-835C-EBFC61096428}" type="pres">
      <dgm:prSet presAssocID="{87E4A5B2-0595-494A-9AF9-781F6802C05E}" presName="hierRoot2" presStyleCnt="0">
        <dgm:presLayoutVars>
          <dgm:hierBranch val="init"/>
        </dgm:presLayoutVars>
      </dgm:prSet>
      <dgm:spPr/>
    </dgm:pt>
    <dgm:pt modelId="{80545A7B-5F92-46E6-BB96-F6E2AB8AFB15}" type="pres">
      <dgm:prSet presAssocID="{87E4A5B2-0595-494A-9AF9-781F6802C05E}" presName="rootComposite" presStyleCnt="0"/>
      <dgm:spPr/>
    </dgm:pt>
    <dgm:pt modelId="{926CBCF0-BF46-49FE-B006-70554F2B33F5}" type="pres">
      <dgm:prSet presAssocID="{87E4A5B2-0595-494A-9AF9-781F6802C05E}" presName="rootText" presStyleLbl="node2" presStyleIdx="2" presStyleCnt="3">
        <dgm:presLayoutVars>
          <dgm:chPref val="3"/>
        </dgm:presLayoutVars>
      </dgm:prSet>
      <dgm:spPr/>
    </dgm:pt>
    <dgm:pt modelId="{14C4797A-E630-4499-8439-5DC58253DAE8}" type="pres">
      <dgm:prSet presAssocID="{87E4A5B2-0595-494A-9AF9-781F6802C05E}" presName="rootConnector" presStyleLbl="node2" presStyleIdx="2" presStyleCnt="3"/>
      <dgm:spPr/>
    </dgm:pt>
    <dgm:pt modelId="{DEC0E8CB-FA6C-493F-A811-AC4D21DB46BC}" type="pres">
      <dgm:prSet presAssocID="{87E4A5B2-0595-494A-9AF9-781F6802C05E}" presName="hierChild4" presStyleCnt="0"/>
      <dgm:spPr/>
    </dgm:pt>
    <dgm:pt modelId="{9457989C-740E-46EB-8D98-0FE5DED5B19A}" type="pres">
      <dgm:prSet presAssocID="{87E4A5B2-0595-494A-9AF9-781F6802C05E}" presName="hierChild5" presStyleCnt="0"/>
      <dgm:spPr/>
    </dgm:pt>
    <dgm:pt modelId="{36AAB58B-FCE4-4AFC-94A5-6560D41F4F33}" type="pres">
      <dgm:prSet presAssocID="{F68F3227-049C-4FDF-BAB0-548AED5ADC19}" presName="hierChild3" presStyleCnt="0"/>
      <dgm:spPr/>
    </dgm:pt>
  </dgm:ptLst>
  <dgm:cxnLst>
    <dgm:cxn modelId="{64056A02-2638-4E54-A9E4-D9D1B8D8FFF5}" type="presOf" srcId="{538E7C93-7912-403C-88A2-A58D61EA105B}" destId="{52EA5C4C-5D91-4E4F-85AC-918BCC175669}" srcOrd="0" destOrd="0" presId="urn:microsoft.com/office/officeart/2005/8/layout/orgChart1"/>
    <dgm:cxn modelId="{A30E4A04-E24F-4F57-8E10-CAC9AC2E75FA}" type="presOf" srcId="{87E4A5B2-0595-494A-9AF9-781F6802C05E}" destId="{926CBCF0-BF46-49FE-B006-70554F2B33F5}" srcOrd="0" destOrd="0" presId="urn:microsoft.com/office/officeart/2005/8/layout/orgChart1"/>
    <dgm:cxn modelId="{75A4D307-37DD-4044-865B-2F0588CFB447}" type="presOf" srcId="{D30695C4-2517-4364-BA5B-DC9BBEC8C327}" destId="{A3A97471-7E26-4F3A-929B-6A6B4CD0D846}" srcOrd="0" destOrd="0" presId="urn:microsoft.com/office/officeart/2005/8/layout/orgChart1"/>
    <dgm:cxn modelId="{A05B5A14-47AF-4321-BACA-AC84F56EA9D3}" type="presOf" srcId="{87E4A5B2-0595-494A-9AF9-781F6802C05E}" destId="{14C4797A-E630-4499-8439-5DC58253DAE8}" srcOrd="1" destOrd="0" presId="urn:microsoft.com/office/officeart/2005/8/layout/orgChart1"/>
    <dgm:cxn modelId="{E542A618-D929-4EB7-8DFD-93B0C30D4470}" type="presOf" srcId="{C7E2EF59-D3D4-4C58-BEE9-22B5B9F75607}" destId="{922FCDB6-C4C9-42EC-8BC8-818044514E2F}" srcOrd="1" destOrd="0" presId="urn:microsoft.com/office/officeart/2005/8/layout/orgChart1"/>
    <dgm:cxn modelId="{DD7F1C19-A175-49F5-8208-EAB3C29E9638}" srcId="{F68F3227-049C-4FDF-BAB0-548AED5ADC19}" destId="{DB1053E9-3BC0-4405-A33E-B2C9CF44FC46}" srcOrd="0" destOrd="0" parTransId="{C15E321C-5831-4061-A02E-8F136D8D0E86}" sibTransId="{E7AA6D58-4618-4BCE-9D9C-5DAA09BA850D}"/>
    <dgm:cxn modelId="{ECFC0922-6A65-412E-81C1-A09A83578D2D}" type="presOf" srcId="{BE74312A-9552-44F6-8316-2025AE182B24}" destId="{A15CB47B-B256-4049-8E22-14F25BB00357}" srcOrd="0" destOrd="0" presId="urn:microsoft.com/office/officeart/2005/8/layout/orgChart1"/>
    <dgm:cxn modelId="{8AB5832A-67E7-4D19-BCAE-E3F35C82A579}" type="presOf" srcId="{A8150E13-18A4-4AE3-AD74-DB2BE989D9A8}" destId="{AB849EDD-2B14-462B-979E-DAD1D0095DD4}" srcOrd="0" destOrd="0" presId="urn:microsoft.com/office/officeart/2005/8/layout/orgChart1"/>
    <dgm:cxn modelId="{1D008932-C5C7-477C-91D4-EFE38D5316EE}" type="presOf" srcId="{C11D762B-DE48-4A3A-8D8D-A4EE36188800}" destId="{5D059982-B42E-49E5-AF87-71E079F5CF83}" srcOrd="0" destOrd="0" presId="urn:microsoft.com/office/officeart/2005/8/layout/orgChart1"/>
    <dgm:cxn modelId="{C3327340-2A3C-4B32-9FD0-B41C239889D2}" type="presOf" srcId="{DB1053E9-3BC0-4405-A33E-B2C9CF44FC46}" destId="{84F3852E-155B-45A2-B60E-B47C351BE1E9}" srcOrd="1" destOrd="0" presId="urn:microsoft.com/office/officeart/2005/8/layout/orgChart1"/>
    <dgm:cxn modelId="{C41F555F-C2CF-431B-A55B-6B75261CA0F7}" type="presOf" srcId="{BD4EBF5F-1D8B-4402-94F0-8E6A38E59875}" destId="{71EBF9AB-C783-49D0-8A71-A5B88088BEB6}" srcOrd="0" destOrd="0" presId="urn:microsoft.com/office/officeart/2005/8/layout/orgChart1"/>
    <dgm:cxn modelId="{25674B4A-62C1-40C1-9A2C-00B209CE555C}" type="presOf" srcId="{B77BBBC9-2B9A-4384-9198-C143398E0B8A}" destId="{47A752DB-0198-4B0E-A932-4D572A0AEAFD}" srcOrd="0" destOrd="0" presId="urn:microsoft.com/office/officeart/2005/8/layout/orgChart1"/>
    <dgm:cxn modelId="{21C7944D-F233-440F-98DF-2F2CB7C7FF6B}" type="presOf" srcId="{FE0B321C-4CC7-4660-B446-CDAC8B86EB7B}" destId="{06BF231C-D05B-4643-86EA-38480DA32222}" srcOrd="0" destOrd="0" presId="urn:microsoft.com/office/officeart/2005/8/layout/orgChart1"/>
    <dgm:cxn modelId="{0750AE52-77CA-4DFE-8DF2-9089CDE895E7}" type="presOf" srcId="{C15E321C-5831-4061-A02E-8F136D8D0E86}" destId="{4AC48892-F659-4781-942F-F82568CABF5D}" srcOrd="0" destOrd="0" presId="urn:microsoft.com/office/officeart/2005/8/layout/orgChart1"/>
    <dgm:cxn modelId="{EA7CDE5A-B75D-406A-9042-78BA4F973AAE}" type="presOf" srcId="{29E5A041-9E5F-49A2-ACBD-78C1D1F95A5F}" destId="{13278806-9C38-498F-A002-4C0EE3D1D82E}" srcOrd="0" destOrd="0" presId="urn:microsoft.com/office/officeart/2005/8/layout/orgChart1"/>
    <dgm:cxn modelId="{BEEAAB7C-3BC0-4327-942A-7B88C5D82F37}" type="presOf" srcId="{F68F3227-049C-4FDF-BAB0-548AED5ADC19}" destId="{6A8CB07F-DFD4-4209-888C-6CA620B6D6DD}" srcOrd="0" destOrd="0" presId="urn:microsoft.com/office/officeart/2005/8/layout/orgChart1"/>
    <dgm:cxn modelId="{E106ED7F-27A6-4918-8F5F-A073FD83F305}" type="presOf" srcId="{BF305AA2-3035-4D57-8F9A-6AEDC39A9870}" destId="{12776BAA-FBD7-4EF3-8E33-072EBE006354}" srcOrd="0" destOrd="0" presId="urn:microsoft.com/office/officeart/2005/8/layout/orgChart1"/>
    <dgm:cxn modelId="{2203FF88-14D1-4565-9E39-2C9D1C32A5D7}" srcId="{F68F3227-049C-4FDF-BAB0-548AED5ADC19}" destId="{1799B52E-127E-406D-9D47-D0B9B563A9CF}" srcOrd="1" destOrd="0" parTransId="{29E5A041-9E5F-49A2-ACBD-78C1D1F95A5F}" sibTransId="{F96FA775-C578-4858-AC8D-E6AC24DBD438}"/>
    <dgm:cxn modelId="{721DEE95-B499-449D-9BD0-03C27362F211}" srcId="{F68F3227-049C-4FDF-BAB0-548AED5ADC19}" destId="{87E4A5B2-0595-494A-9AF9-781F6802C05E}" srcOrd="2" destOrd="0" parTransId="{BD4EBF5F-1D8B-4402-94F0-8E6A38E59875}" sibTransId="{4CCFFA3F-36DD-43FE-B0E6-279BE3740077}"/>
    <dgm:cxn modelId="{D96EF296-E3F3-4741-ACC4-37C015B015F9}" srcId="{1799B52E-127E-406D-9D47-D0B9B563A9CF}" destId="{A8150E13-18A4-4AE3-AD74-DB2BE989D9A8}" srcOrd="1" destOrd="0" parTransId="{B77BBBC9-2B9A-4384-9198-C143398E0B8A}" sibTransId="{97235A16-43A4-45B3-ADDD-6995EA841BB3}"/>
    <dgm:cxn modelId="{F47BE7A0-F2A5-4600-AEA8-CB3B25C79BFF}" type="presOf" srcId="{DB1053E9-3BC0-4405-A33E-B2C9CF44FC46}" destId="{EA77781F-C656-4969-ABE8-D4F6E30F485B}" srcOrd="0" destOrd="0" presId="urn:microsoft.com/office/officeart/2005/8/layout/orgChart1"/>
    <dgm:cxn modelId="{925608A2-5AE1-4C18-B244-70809125F290}" type="presOf" srcId="{C7E2EF59-D3D4-4C58-BEE9-22B5B9F75607}" destId="{766F466D-E35F-44FF-A2B5-9BEE41D1A06C}" srcOrd="0" destOrd="0" presId="urn:microsoft.com/office/officeart/2005/8/layout/orgChart1"/>
    <dgm:cxn modelId="{B23725A7-3B01-41EB-9F75-7201D68CE4D7}" type="presOf" srcId="{1799B52E-127E-406D-9D47-D0B9B563A9CF}" destId="{A889ADCA-BD27-4457-AB1D-457DCEA86586}" srcOrd="0" destOrd="0" presId="urn:microsoft.com/office/officeart/2005/8/layout/orgChart1"/>
    <dgm:cxn modelId="{3B56F1AA-46D4-400E-91AA-373B6BF6E7D8}" srcId="{DB1053E9-3BC0-4405-A33E-B2C9CF44FC46}" destId="{0312EF64-17B9-44A4-BC42-1983D726030B}" srcOrd="0" destOrd="0" parTransId="{FE0B321C-4CC7-4660-B446-CDAC8B86EB7B}" sibTransId="{43477A95-167B-4FC3-8DC5-63F1226A7395}"/>
    <dgm:cxn modelId="{D7AF79AD-9AAF-4E8A-89AD-377844C886C9}" srcId="{DB1053E9-3BC0-4405-A33E-B2C9CF44FC46}" destId="{7E624B93-273A-4D0D-B2C4-400BA1DB50D3}" srcOrd="1" destOrd="0" parTransId="{538E7C93-7912-403C-88A2-A58D61EA105B}" sibTransId="{72874CF0-F97E-4C49-B3A5-44FCCB78A16E}"/>
    <dgm:cxn modelId="{7BD6C2AF-840F-49F8-BD94-6DBC5BB86FA3}" srcId="{1799B52E-127E-406D-9D47-D0B9B563A9CF}" destId="{BE74312A-9552-44F6-8316-2025AE182B24}" srcOrd="0" destOrd="0" parTransId="{A5AF43BD-26C0-49A6-A2DF-668F59B529AD}" sibTransId="{8A30C8E5-5049-44FE-8190-8B0A23F93E04}"/>
    <dgm:cxn modelId="{EB1A1DB0-CDF7-422C-86E0-08430C37502C}" srcId="{DB1053E9-3BC0-4405-A33E-B2C9CF44FC46}" destId="{C7E2EF59-D3D4-4C58-BEE9-22B5B9F75607}" srcOrd="2" destOrd="0" parTransId="{BF305AA2-3035-4D57-8F9A-6AEDC39A9870}" sibTransId="{E0163EF7-DEBA-47C3-A265-74C5242EAA10}"/>
    <dgm:cxn modelId="{9B04A8B1-C47B-40A5-B087-103A581348A2}" type="presOf" srcId="{A5AF43BD-26C0-49A6-A2DF-668F59B529AD}" destId="{3366CFB1-545A-4E1A-AE88-179CDDA61A98}" srcOrd="0" destOrd="0" presId="urn:microsoft.com/office/officeart/2005/8/layout/orgChart1"/>
    <dgm:cxn modelId="{B68E71B9-7CB0-4164-B414-22D787A2FB51}" type="presOf" srcId="{0312EF64-17B9-44A4-BC42-1983D726030B}" destId="{63C43E7A-E30B-49EB-B143-BFE0C98A65CE}" srcOrd="0" destOrd="0" presId="urn:microsoft.com/office/officeart/2005/8/layout/orgChart1"/>
    <dgm:cxn modelId="{8F09A1BA-2E29-4DDD-943A-0808B4D8C17F}" type="presOf" srcId="{1799B52E-127E-406D-9D47-D0B9B563A9CF}" destId="{49A52C8C-F7B0-4AFC-B011-5D98F85FC3D3}" srcOrd="1" destOrd="0" presId="urn:microsoft.com/office/officeart/2005/8/layout/orgChart1"/>
    <dgm:cxn modelId="{AE4C1EC4-3778-4761-825C-3992C2C691A3}" type="presOf" srcId="{0312EF64-17B9-44A4-BC42-1983D726030B}" destId="{475FCF89-B8C3-4BBB-AA61-6206E6FDDF08}" srcOrd="1" destOrd="0" presId="urn:microsoft.com/office/officeart/2005/8/layout/orgChart1"/>
    <dgm:cxn modelId="{F3668FCC-0EC5-4E4C-9A1C-1354BDDD518E}" type="presOf" srcId="{D4D79315-CBED-43FA-9D52-5DD786193EE9}" destId="{E4498FFD-7625-4B60-A473-711DDA2C1E51}" srcOrd="0" destOrd="0" presId="urn:microsoft.com/office/officeart/2005/8/layout/orgChart1"/>
    <dgm:cxn modelId="{485EB5CF-BE60-4E1C-998C-ACD5253B3A3F}" type="presOf" srcId="{7E624B93-273A-4D0D-B2C4-400BA1DB50D3}" destId="{10BC5CB6-EFFD-45AF-B682-6D600535BD36}" srcOrd="1" destOrd="0" presId="urn:microsoft.com/office/officeart/2005/8/layout/orgChart1"/>
    <dgm:cxn modelId="{B10141DE-96CB-4134-8B1C-599EDB884F3E}" type="presOf" srcId="{D30695C4-2517-4364-BA5B-DC9BBEC8C327}" destId="{ED1FC5ED-0E55-4E18-AF71-94B6B81239E5}" srcOrd="1" destOrd="0" presId="urn:microsoft.com/office/officeart/2005/8/layout/orgChart1"/>
    <dgm:cxn modelId="{393750DF-6E28-4920-9FB4-90F5A8C62BCB}" type="presOf" srcId="{F68F3227-049C-4FDF-BAB0-548AED5ADC19}" destId="{217A16E9-99CA-407B-A386-9C2922E13DBC}" srcOrd="1" destOrd="0" presId="urn:microsoft.com/office/officeart/2005/8/layout/orgChart1"/>
    <dgm:cxn modelId="{29FA6DEC-10AF-4C2D-AD2E-F9ABD16484C8}" srcId="{1799B52E-127E-406D-9D47-D0B9B563A9CF}" destId="{D30695C4-2517-4364-BA5B-DC9BBEC8C327}" srcOrd="2" destOrd="0" parTransId="{D4D79315-CBED-43FA-9D52-5DD786193EE9}" sibTransId="{7B99FC31-8024-4071-971B-D2E5BC0A61F5}"/>
    <dgm:cxn modelId="{B5B9AAED-D629-4DC6-9DBE-C5643B525F29}" type="presOf" srcId="{BE74312A-9552-44F6-8316-2025AE182B24}" destId="{480C5A25-1186-489A-8256-CEF434DBF7F8}" srcOrd="1" destOrd="0" presId="urn:microsoft.com/office/officeart/2005/8/layout/orgChart1"/>
    <dgm:cxn modelId="{74A861F0-BC2D-44FA-B273-C784EDB46976}" type="presOf" srcId="{7E624B93-273A-4D0D-B2C4-400BA1DB50D3}" destId="{878FE02B-78ED-4677-A6DC-1CB2F5DABE7F}" srcOrd="0" destOrd="0" presId="urn:microsoft.com/office/officeart/2005/8/layout/orgChart1"/>
    <dgm:cxn modelId="{D12EE6F9-D7CC-456E-869A-45DAEF927995}" type="presOf" srcId="{A8150E13-18A4-4AE3-AD74-DB2BE989D9A8}" destId="{0EBA7DF8-3DAF-4444-96DD-EC49F95DFEA4}" srcOrd="1" destOrd="0" presId="urn:microsoft.com/office/officeart/2005/8/layout/orgChart1"/>
    <dgm:cxn modelId="{3210C8FB-0AD6-403A-8720-9C10E754D721}" srcId="{C11D762B-DE48-4A3A-8D8D-A4EE36188800}" destId="{F68F3227-049C-4FDF-BAB0-548AED5ADC19}" srcOrd="0" destOrd="0" parTransId="{A526BA1F-882F-4F1A-B854-A026D9340866}" sibTransId="{713C8E5A-0D68-4C8E-B46E-41F88CB7F728}"/>
    <dgm:cxn modelId="{4AE66715-E2E0-46DE-AB7C-5B7B28574947}" type="presParOf" srcId="{5D059982-B42E-49E5-AF87-71E079F5CF83}" destId="{0DE7D73C-A2AA-47EE-B257-5D89A143F0FC}" srcOrd="0" destOrd="0" presId="urn:microsoft.com/office/officeart/2005/8/layout/orgChart1"/>
    <dgm:cxn modelId="{3C9120D2-087B-4D58-B291-156C3DD8055A}" type="presParOf" srcId="{0DE7D73C-A2AA-47EE-B257-5D89A143F0FC}" destId="{62385E0D-1249-4B9E-BD1F-DF9CEE9486F7}" srcOrd="0" destOrd="0" presId="urn:microsoft.com/office/officeart/2005/8/layout/orgChart1"/>
    <dgm:cxn modelId="{66A2B439-2CF4-49FB-950F-9424470B06A9}" type="presParOf" srcId="{62385E0D-1249-4B9E-BD1F-DF9CEE9486F7}" destId="{6A8CB07F-DFD4-4209-888C-6CA620B6D6DD}" srcOrd="0" destOrd="0" presId="urn:microsoft.com/office/officeart/2005/8/layout/orgChart1"/>
    <dgm:cxn modelId="{C3D712DB-7610-4762-8233-08FE273D84C4}" type="presParOf" srcId="{62385E0D-1249-4B9E-BD1F-DF9CEE9486F7}" destId="{217A16E9-99CA-407B-A386-9C2922E13DBC}" srcOrd="1" destOrd="0" presId="urn:microsoft.com/office/officeart/2005/8/layout/orgChart1"/>
    <dgm:cxn modelId="{BBB08A10-3D03-4FF9-B026-639D6D760C7F}" type="presParOf" srcId="{0DE7D73C-A2AA-47EE-B257-5D89A143F0FC}" destId="{CEE3FA4F-DC23-4F9F-B622-244C6F252AE4}" srcOrd="1" destOrd="0" presId="urn:microsoft.com/office/officeart/2005/8/layout/orgChart1"/>
    <dgm:cxn modelId="{3C97CA1A-4AD4-4D90-B790-7532C2AEE4E5}" type="presParOf" srcId="{CEE3FA4F-DC23-4F9F-B622-244C6F252AE4}" destId="{4AC48892-F659-4781-942F-F82568CABF5D}" srcOrd="0" destOrd="0" presId="urn:microsoft.com/office/officeart/2005/8/layout/orgChart1"/>
    <dgm:cxn modelId="{4C29521E-8BE8-441F-8839-1FBFC36ABF92}" type="presParOf" srcId="{CEE3FA4F-DC23-4F9F-B622-244C6F252AE4}" destId="{F39CB9E1-8952-4747-B395-F48E894BAA20}" srcOrd="1" destOrd="0" presId="urn:microsoft.com/office/officeart/2005/8/layout/orgChart1"/>
    <dgm:cxn modelId="{97E605EF-0653-4882-9145-BBDEC9C732FB}" type="presParOf" srcId="{F39CB9E1-8952-4747-B395-F48E894BAA20}" destId="{181501C0-969B-4318-9224-9720B2AF68DD}" srcOrd="0" destOrd="0" presId="urn:microsoft.com/office/officeart/2005/8/layout/orgChart1"/>
    <dgm:cxn modelId="{2210D162-3F6E-4ECE-A998-DB32265DAD6D}" type="presParOf" srcId="{181501C0-969B-4318-9224-9720B2AF68DD}" destId="{EA77781F-C656-4969-ABE8-D4F6E30F485B}" srcOrd="0" destOrd="0" presId="urn:microsoft.com/office/officeart/2005/8/layout/orgChart1"/>
    <dgm:cxn modelId="{6627A123-9313-42D4-983D-35925E3259B2}" type="presParOf" srcId="{181501C0-969B-4318-9224-9720B2AF68DD}" destId="{84F3852E-155B-45A2-B60E-B47C351BE1E9}" srcOrd="1" destOrd="0" presId="urn:microsoft.com/office/officeart/2005/8/layout/orgChart1"/>
    <dgm:cxn modelId="{ECA8F2D4-A265-4C3D-980E-F822EF078C28}" type="presParOf" srcId="{F39CB9E1-8952-4747-B395-F48E894BAA20}" destId="{E32B0A1B-DBC2-4FD3-87AB-D38D9AD19393}" srcOrd="1" destOrd="0" presId="urn:microsoft.com/office/officeart/2005/8/layout/orgChart1"/>
    <dgm:cxn modelId="{F533E9C2-ABD5-4B32-B7E8-3E49CE10B211}" type="presParOf" srcId="{E32B0A1B-DBC2-4FD3-87AB-D38D9AD19393}" destId="{06BF231C-D05B-4643-86EA-38480DA32222}" srcOrd="0" destOrd="0" presId="urn:microsoft.com/office/officeart/2005/8/layout/orgChart1"/>
    <dgm:cxn modelId="{882E76FA-D2C9-4082-9F52-76E15D24B6E3}" type="presParOf" srcId="{E32B0A1B-DBC2-4FD3-87AB-D38D9AD19393}" destId="{07C3B402-3D14-425C-BE70-38DF8811A48B}" srcOrd="1" destOrd="0" presId="urn:microsoft.com/office/officeart/2005/8/layout/orgChart1"/>
    <dgm:cxn modelId="{DA659CF2-D2A5-40CE-9CF2-3A0C6211DB29}" type="presParOf" srcId="{07C3B402-3D14-425C-BE70-38DF8811A48B}" destId="{32B851A7-6677-427B-9452-7B93A3FB9BA0}" srcOrd="0" destOrd="0" presId="urn:microsoft.com/office/officeart/2005/8/layout/orgChart1"/>
    <dgm:cxn modelId="{534B90F8-BCE7-4E1E-BD79-110556B6969A}" type="presParOf" srcId="{32B851A7-6677-427B-9452-7B93A3FB9BA0}" destId="{63C43E7A-E30B-49EB-B143-BFE0C98A65CE}" srcOrd="0" destOrd="0" presId="urn:microsoft.com/office/officeart/2005/8/layout/orgChart1"/>
    <dgm:cxn modelId="{9B107D3E-E908-44C2-B307-83D6950D0891}" type="presParOf" srcId="{32B851A7-6677-427B-9452-7B93A3FB9BA0}" destId="{475FCF89-B8C3-4BBB-AA61-6206E6FDDF08}" srcOrd="1" destOrd="0" presId="urn:microsoft.com/office/officeart/2005/8/layout/orgChart1"/>
    <dgm:cxn modelId="{CBFC88AE-D716-4443-86BA-EA10EE04D898}" type="presParOf" srcId="{07C3B402-3D14-425C-BE70-38DF8811A48B}" destId="{EAFC6D6D-CA5E-4693-85A6-0EEB07BFA3AD}" srcOrd="1" destOrd="0" presId="urn:microsoft.com/office/officeart/2005/8/layout/orgChart1"/>
    <dgm:cxn modelId="{494462D2-0ED8-4EE0-A55B-1C5A7BCD6895}" type="presParOf" srcId="{07C3B402-3D14-425C-BE70-38DF8811A48B}" destId="{36DD7A2F-29FA-4DEF-A3D8-770F4DB4BC27}" srcOrd="2" destOrd="0" presId="urn:microsoft.com/office/officeart/2005/8/layout/orgChart1"/>
    <dgm:cxn modelId="{928D8FA4-6A9F-4164-B5EE-B99D942A1C7E}" type="presParOf" srcId="{E32B0A1B-DBC2-4FD3-87AB-D38D9AD19393}" destId="{52EA5C4C-5D91-4E4F-85AC-918BCC175669}" srcOrd="2" destOrd="0" presId="urn:microsoft.com/office/officeart/2005/8/layout/orgChart1"/>
    <dgm:cxn modelId="{56DC71F4-C527-4639-855B-842A720CB7EE}" type="presParOf" srcId="{E32B0A1B-DBC2-4FD3-87AB-D38D9AD19393}" destId="{D5EB3CED-EE63-4BCE-A4EB-41295EF585E7}" srcOrd="3" destOrd="0" presId="urn:microsoft.com/office/officeart/2005/8/layout/orgChart1"/>
    <dgm:cxn modelId="{B5B8B0D4-41F5-4CE2-9373-8E3FB70C1907}" type="presParOf" srcId="{D5EB3CED-EE63-4BCE-A4EB-41295EF585E7}" destId="{FC4E35FE-EA6E-4F4E-8A44-F0D589C2FDF9}" srcOrd="0" destOrd="0" presId="urn:microsoft.com/office/officeart/2005/8/layout/orgChart1"/>
    <dgm:cxn modelId="{F1D073A1-031C-415E-A7F7-F28FFA5177AA}" type="presParOf" srcId="{FC4E35FE-EA6E-4F4E-8A44-F0D589C2FDF9}" destId="{878FE02B-78ED-4677-A6DC-1CB2F5DABE7F}" srcOrd="0" destOrd="0" presId="urn:microsoft.com/office/officeart/2005/8/layout/orgChart1"/>
    <dgm:cxn modelId="{A62151B4-ACDB-40A6-BC86-FB1F6CF429B6}" type="presParOf" srcId="{FC4E35FE-EA6E-4F4E-8A44-F0D589C2FDF9}" destId="{10BC5CB6-EFFD-45AF-B682-6D600535BD36}" srcOrd="1" destOrd="0" presId="urn:microsoft.com/office/officeart/2005/8/layout/orgChart1"/>
    <dgm:cxn modelId="{3316FE0E-37E2-44AD-BA2E-AA8958317D1B}" type="presParOf" srcId="{D5EB3CED-EE63-4BCE-A4EB-41295EF585E7}" destId="{16A0E2B5-CE07-4B05-A056-5240D8E3E7AE}" srcOrd="1" destOrd="0" presId="urn:microsoft.com/office/officeart/2005/8/layout/orgChart1"/>
    <dgm:cxn modelId="{741E8330-8DEE-4430-BE45-FD1747178819}" type="presParOf" srcId="{D5EB3CED-EE63-4BCE-A4EB-41295EF585E7}" destId="{15CEFB1C-153D-4194-BD21-63BB6647223A}" srcOrd="2" destOrd="0" presId="urn:microsoft.com/office/officeart/2005/8/layout/orgChart1"/>
    <dgm:cxn modelId="{D1C96450-955A-4055-95D5-864592F6127A}" type="presParOf" srcId="{E32B0A1B-DBC2-4FD3-87AB-D38D9AD19393}" destId="{12776BAA-FBD7-4EF3-8E33-072EBE006354}" srcOrd="4" destOrd="0" presId="urn:microsoft.com/office/officeart/2005/8/layout/orgChart1"/>
    <dgm:cxn modelId="{61A404AC-CB01-4449-80DB-689FD1807AC0}" type="presParOf" srcId="{E32B0A1B-DBC2-4FD3-87AB-D38D9AD19393}" destId="{D9C799FF-C6E7-4491-8A03-8C9617490C78}" srcOrd="5" destOrd="0" presId="urn:microsoft.com/office/officeart/2005/8/layout/orgChart1"/>
    <dgm:cxn modelId="{AC095DB4-D365-4459-8680-5AB2D9970AC0}" type="presParOf" srcId="{D9C799FF-C6E7-4491-8A03-8C9617490C78}" destId="{C2A3B7CA-8F0F-4836-85D3-8DB79EDF9354}" srcOrd="0" destOrd="0" presId="urn:microsoft.com/office/officeart/2005/8/layout/orgChart1"/>
    <dgm:cxn modelId="{24C1DA98-73F2-4615-89DF-1AE7E6F8D338}" type="presParOf" srcId="{C2A3B7CA-8F0F-4836-85D3-8DB79EDF9354}" destId="{766F466D-E35F-44FF-A2B5-9BEE41D1A06C}" srcOrd="0" destOrd="0" presId="urn:microsoft.com/office/officeart/2005/8/layout/orgChart1"/>
    <dgm:cxn modelId="{A7EEB744-13E1-4868-974A-A489743BD371}" type="presParOf" srcId="{C2A3B7CA-8F0F-4836-85D3-8DB79EDF9354}" destId="{922FCDB6-C4C9-42EC-8BC8-818044514E2F}" srcOrd="1" destOrd="0" presId="urn:microsoft.com/office/officeart/2005/8/layout/orgChart1"/>
    <dgm:cxn modelId="{F3630BE3-E2A1-4267-B06C-5F067C819997}" type="presParOf" srcId="{D9C799FF-C6E7-4491-8A03-8C9617490C78}" destId="{897B28B5-D290-45E1-81B8-E88EE6F8ED50}" srcOrd="1" destOrd="0" presId="urn:microsoft.com/office/officeart/2005/8/layout/orgChart1"/>
    <dgm:cxn modelId="{326C8A47-5B12-4764-8C5C-D201E02DA8D3}" type="presParOf" srcId="{D9C799FF-C6E7-4491-8A03-8C9617490C78}" destId="{20554EC3-455E-447F-BB36-CAD37F951D5F}" srcOrd="2" destOrd="0" presId="urn:microsoft.com/office/officeart/2005/8/layout/orgChart1"/>
    <dgm:cxn modelId="{6B873227-4101-49B6-8252-0C4DA762FA7B}" type="presParOf" srcId="{F39CB9E1-8952-4747-B395-F48E894BAA20}" destId="{0BEAFDE7-503B-4091-8DA2-4E4B4412C20C}" srcOrd="2" destOrd="0" presId="urn:microsoft.com/office/officeart/2005/8/layout/orgChart1"/>
    <dgm:cxn modelId="{5DB762FE-902D-40DB-AEF8-16C29D835FFC}" type="presParOf" srcId="{CEE3FA4F-DC23-4F9F-B622-244C6F252AE4}" destId="{13278806-9C38-498F-A002-4C0EE3D1D82E}" srcOrd="2" destOrd="0" presId="urn:microsoft.com/office/officeart/2005/8/layout/orgChart1"/>
    <dgm:cxn modelId="{3AD8813F-5705-4750-A921-426DADC9DCAC}" type="presParOf" srcId="{CEE3FA4F-DC23-4F9F-B622-244C6F252AE4}" destId="{BEF5A11F-E068-4603-BE8E-79453FCF2130}" srcOrd="3" destOrd="0" presId="urn:microsoft.com/office/officeart/2005/8/layout/orgChart1"/>
    <dgm:cxn modelId="{166E55B3-CE2B-4642-9857-E061304CC601}" type="presParOf" srcId="{BEF5A11F-E068-4603-BE8E-79453FCF2130}" destId="{079EEBDD-6908-48FE-8D06-B11A2C2347C5}" srcOrd="0" destOrd="0" presId="urn:microsoft.com/office/officeart/2005/8/layout/orgChart1"/>
    <dgm:cxn modelId="{301DB7BB-7067-4098-8C94-26CAB2F9CF38}" type="presParOf" srcId="{079EEBDD-6908-48FE-8D06-B11A2C2347C5}" destId="{A889ADCA-BD27-4457-AB1D-457DCEA86586}" srcOrd="0" destOrd="0" presId="urn:microsoft.com/office/officeart/2005/8/layout/orgChart1"/>
    <dgm:cxn modelId="{54DF01F6-B28B-4C98-BEAA-DDD48DF5C783}" type="presParOf" srcId="{079EEBDD-6908-48FE-8D06-B11A2C2347C5}" destId="{49A52C8C-F7B0-4AFC-B011-5D98F85FC3D3}" srcOrd="1" destOrd="0" presId="urn:microsoft.com/office/officeart/2005/8/layout/orgChart1"/>
    <dgm:cxn modelId="{0F2AD0FB-5E38-4034-9133-52C7F9EED98D}" type="presParOf" srcId="{BEF5A11F-E068-4603-BE8E-79453FCF2130}" destId="{F529D858-B96C-46A7-9411-901EDE384AD9}" srcOrd="1" destOrd="0" presId="urn:microsoft.com/office/officeart/2005/8/layout/orgChart1"/>
    <dgm:cxn modelId="{F50CD356-3D6D-4E05-B31A-BD97438280E4}" type="presParOf" srcId="{F529D858-B96C-46A7-9411-901EDE384AD9}" destId="{3366CFB1-545A-4E1A-AE88-179CDDA61A98}" srcOrd="0" destOrd="0" presId="urn:microsoft.com/office/officeart/2005/8/layout/orgChart1"/>
    <dgm:cxn modelId="{192B8E5A-6688-4D67-848A-F9B4FAFC1D4A}" type="presParOf" srcId="{F529D858-B96C-46A7-9411-901EDE384AD9}" destId="{0ECA0830-D06C-492F-888F-A48ACDDD3DB1}" srcOrd="1" destOrd="0" presId="urn:microsoft.com/office/officeart/2005/8/layout/orgChart1"/>
    <dgm:cxn modelId="{A64F4FBD-8268-4B7E-BC28-F8D276E251EC}" type="presParOf" srcId="{0ECA0830-D06C-492F-888F-A48ACDDD3DB1}" destId="{C1A0B0DB-9EE6-458A-9856-A7842741867D}" srcOrd="0" destOrd="0" presId="urn:microsoft.com/office/officeart/2005/8/layout/orgChart1"/>
    <dgm:cxn modelId="{43BD5211-97BA-4BAD-AE17-8A027E7E868C}" type="presParOf" srcId="{C1A0B0DB-9EE6-458A-9856-A7842741867D}" destId="{A15CB47B-B256-4049-8E22-14F25BB00357}" srcOrd="0" destOrd="0" presId="urn:microsoft.com/office/officeart/2005/8/layout/orgChart1"/>
    <dgm:cxn modelId="{D48BAB32-C95A-4E60-8899-F7D831FE9D25}" type="presParOf" srcId="{C1A0B0DB-9EE6-458A-9856-A7842741867D}" destId="{480C5A25-1186-489A-8256-CEF434DBF7F8}" srcOrd="1" destOrd="0" presId="urn:microsoft.com/office/officeart/2005/8/layout/orgChart1"/>
    <dgm:cxn modelId="{73485AE5-34DC-4502-8288-FBFBF6D972E1}" type="presParOf" srcId="{0ECA0830-D06C-492F-888F-A48ACDDD3DB1}" destId="{BFE96D3B-A0F3-4934-BDF7-77A67C42B0C8}" srcOrd="1" destOrd="0" presId="urn:microsoft.com/office/officeart/2005/8/layout/orgChart1"/>
    <dgm:cxn modelId="{F983C24F-ED6C-4E59-AC1F-24CADCA21053}" type="presParOf" srcId="{0ECA0830-D06C-492F-888F-A48ACDDD3DB1}" destId="{5A7DC66A-BDBF-407F-8D38-D5AE13E31656}" srcOrd="2" destOrd="0" presId="urn:microsoft.com/office/officeart/2005/8/layout/orgChart1"/>
    <dgm:cxn modelId="{A1BD8661-79B0-401A-AED5-C04E2A906F93}" type="presParOf" srcId="{F529D858-B96C-46A7-9411-901EDE384AD9}" destId="{47A752DB-0198-4B0E-A932-4D572A0AEAFD}" srcOrd="2" destOrd="0" presId="urn:microsoft.com/office/officeart/2005/8/layout/orgChart1"/>
    <dgm:cxn modelId="{1CD29040-C0A6-436C-A41A-C2204A6BF8EE}" type="presParOf" srcId="{F529D858-B96C-46A7-9411-901EDE384AD9}" destId="{D79F1AB3-3DBD-4B72-800E-72A5D29F76C5}" srcOrd="3" destOrd="0" presId="urn:microsoft.com/office/officeart/2005/8/layout/orgChart1"/>
    <dgm:cxn modelId="{09618013-9829-4FBD-A4D0-193C0FEEC16B}" type="presParOf" srcId="{D79F1AB3-3DBD-4B72-800E-72A5D29F76C5}" destId="{6F897489-2795-41A5-908B-0F9FD619C9FC}" srcOrd="0" destOrd="0" presId="urn:microsoft.com/office/officeart/2005/8/layout/orgChart1"/>
    <dgm:cxn modelId="{5CAD8AF9-B796-4427-985A-D6A9962E6D1F}" type="presParOf" srcId="{6F897489-2795-41A5-908B-0F9FD619C9FC}" destId="{AB849EDD-2B14-462B-979E-DAD1D0095DD4}" srcOrd="0" destOrd="0" presId="urn:microsoft.com/office/officeart/2005/8/layout/orgChart1"/>
    <dgm:cxn modelId="{33069193-405B-4A7C-AE68-829438740838}" type="presParOf" srcId="{6F897489-2795-41A5-908B-0F9FD619C9FC}" destId="{0EBA7DF8-3DAF-4444-96DD-EC49F95DFEA4}" srcOrd="1" destOrd="0" presId="urn:microsoft.com/office/officeart/2005/8/layout/orgChart1"/>
    <dgm:cxn modelId="{67A2B06D-5590-491F-8832-8592B88D9072}" type="presParOf" srcId="{D79F1AB3-3DBD-4B72-800E-72A5D29F76C5}" destId="{5E486DCB-4EFA-4192-8D23-4524606D352A}" srcOrd="1" destOrd="0" presId="urn:microsoft.com/office/officeart/2005/8/layout/orgChart1"/>
    <dgm:cxn modelId="{BF84F052-D80B-425F-910A-F9B8588AE4DE}" type="presParOf" srcId="{D79F1AB3-3DBD-4B72-800E-72A5D29F76C5}" destId="{F827AC1F-D6E9-48C6-B2BB-0922E357D24A}" srcOrd="2" destOrd="0" presId="urn:microsoft.com/office/officeart/2005/8/layout/orgChart1"/>
    <dgm:cxn modelId="{2EB48433-0775-405A-B657-5CECB8D1F36B}" type="presParOf" srcId="{F529D858-B96C-46A7-9411-901EDE384AD9}" destId="{E4498FFD-7625-4B60-A473-711DDA2C1E51}" srcOrd="4" destOrd="0" presId="urn:microsoft.com/office/officeart/2005/8/layout/orgChart1"/>
    <dgm:cxn modelId="{099439DE-3FB0-458C-AB4C-FD2C4B3F9810}" type="presParOf" srcId="{F529D858-B96C-46A7-9411-901EDE384AD9}" destId="{73528F88-0D30-40AD-B3B0-B5C1BD9A48F9}" srcOrd="5" destOrd="0" presId="urn:microsoft.com/office/officeart/2005/8/layout/orgChart1"/>
    <dgm:cxn modelId="{BEEA4ED6-28EF-4ACA-865F-9CA36D29BE2B}" type="presParOf" srcId="{73528F88-0D30-40AD-B3B0-B5C1BD9A48F9}" destId="{ED0DC3E1-94AB-4896-919E-2DAC19ABD1F1}" srcOrd="0" destOrd="0" presId="urn:microsoft.com/office/officeart/2005/8/layout/orgChart1"/>
    <dgm:cxn modelId="{EEEA2BD9-1C25-4DF8-A55F-C77CF03187D2}" type="presParOf" srcId="{ED0DC3E1-94AB-4896-919E-2DAC19ABD1F1}" destId="{A3A97471-7E26-4F3A-929B-6A6B4CD0D846}" srcOrd="0" destOrd="0" presId="urn:microsoft.com/office/officeart/2005/8/layout/orgChart1"/>
    <dgm:cxn modelId="{55C8F485-24B4-4CD5-9920-E457FF50072E}" type="presParOf" srcId="{ED0DC3E1-94AB-4896-919E-2DAC19ABD1F1}" destId="{ED1FC5ED-0E55-4E18-AF71-94B6B81239E5}" srcOrd="1" destOrd="0" presId="urn:microsoft.com/office/officeart/2005/8/layout/orgChart1"/>
    <dgm:cxn modelId="{B7FD79D2-2504-42D4-8E4A-66832B0669F8}" type="presParOf" srcId="{73528F88-0D30-40AD-B3B0-B5C1BD9A48F9}" destId="{F0B25146-E1B1-4AB6-92E3-7EF7A7F1A79B}" srcOrd="1" destOrd="0" presId="urn:microsoft.com/office/officeart/2005/8/layout/orgChart1"/>
    <dgm:cxn modelId="{C3630D02-6ACC-411E-9924-17717BBC9796}" type="presParOf" srcId="{73528F88-0D30-40AD-B3B0-B5C1BD9A48F9}" destId="{2FF99117-4061-4B81-A3FA-1EA577A0EC29}" srcOrd="2" destOrd="0" presId="urn:microsoft.com/office/officeart/2005/8/layout/orgChart1"/>
    <dgm:cxn modelId="{1D7206EE-5330-427A-8FBE-6A30C78C9983}" type="presParOf" srcId="{BEF5A11F-E068-4603-BE8E-79453FCF2130}" destId="{2C015275-1549-41EB-B6D9-F56AAD2B8718}" srcOrd="2" destOrd="0" presId="urn:microsoft.com/office/officeart/2005/8/layout/orgChart1"/>
    <dgm:cxn modelId="{704BEE1B-4D0B-4F66-84DF-223BAA2FED56}" type="presParOf" srcId="{CEE3FA4F-DC23-4F9F-B622-244C6F252AE4}" destId="{71EBF9AB-C783-49D0-8A71-A5B88088BEB6}" srcOrd="4" destOrd="0" presId="urn:microsoft.com/office/officeart/2005/8/layout/orgChart1"/>
    <dgm:cxn modelId="{8AF7D606-4110-48A7-9858-66C1DC1A725E}" type="presParOf" srcId="{CEE3FA4F-DC23-4F9F-B622-244C6F252AE4}" destId="{2117F93E-032D-4B72-835C-EBFC61096428}" srcOrd="5" destOrd="0" presId="urn:microsoft.com/office/officeart/2005/8/layout/orgChart1"/>
    <dgm:cxn modelId="{6855F11F-099D-43E8-967D-14A8E18604A3}" type="presParOf" srcId="{2117F93E-032D-4B72-835C-EBFC61096428}" destId="{80545A7B-5F92-46E6-BB96-F6E2AB8AFB15}" srcOrd="0" destOrd="0" presId="urn:microsoft.com/office/officeart/2005/8/layout/orgChart1"/>
    <dgm:cxn modelId="{9C434E08-ED39-4C1E-BEC6-AED6E2B96B57}" type="presParOf" srcId="{80545A7B-5F92-46E6-BB96-F6E2AB8AFB15}" destId="{926CBCF0-BF46-49FE-B006-70554F2B33F5}" srcOrd="0" destOrd="0" presId="urn:microsoft.com/office/officeart/2005/8/layout/orgChart1"/>
    <dgm:cxn modelId="{9764A461-1C9A-43DD-B765-1E800448F39D}" type="presParOf" srcId="{80545A7B-5F92-46E6-BB96-F6E2AB8AFB15}" destId="{14C4797A-E630-4499-8439-5DC58253DAE8}" srcOrd="1" destOrd="0" presId="urn:microsoft.com/office/officeart/2005/8/layout/orgChart1"/>
    <dgm:cxn modelId="{FBB995D5-10E8-426D-81EE-BAC8262E1C28}" type="presParOf" srcId="{2117F93E-032D-4B72-835C-EBFC61096428}" destId="{DEC0E8CB-FA6C-493F-A811-AC4D21DB46BC}" srcOrd="1" destOrd="0" presId="urn:microsoft.com/office/officeart/2005/8/layout/orgChart1"/>
    <dgm:cxn modelId="{2A031EB8-A35C-462F-9A0E-0B092349707A}" type="presParOf" srcId="{2117F93E-032D-4B72-835C-EBFC61096428}" destId="{9457989C-740E-46EB-8D98-0FE5DED5B19A}" srcOrd="2" destOrd="0" presId="urn:microsoft.com/office/officeart/2005/8/layout/orgChart1"/>
    <dgm:cxn modelId="{CE54E69F-25F4-4471-869D-0C680E47AEDF}" type="presParOf" srcId="{0DE7D73C-A2AA-47EE-B257-5D89A143F0FC}" destId="{36AAB58B-FCE4-4AFC-94A5-6560D41F4F3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281DC3-C6D1-4DC5-97B6-99117C2D4FA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706FB43-B4A9-4BFF-969F-496E8CA748F1}">
      <dgm:prSet phldrT="[Tekst]"/>
      <dgm:spPr/>
      <dgm:t>
        <a:bodyPr/>
        <a:lstStyle/>
        <a:p>
          <a:r>
            <a:rPr lang="pl-PL" dirty="0"/>
            <a:t>Wymagania stawiane pracownikom samorządowym</a:t>
          </a:r>
        </a:p>
      </dgm:t>
    </dgm:pt>
    <dgm:pt modelId="{F1E3F0B2-F9F2-4B78-99B6-C0F568144BEB}" type="parTrans" cxnId="{917E185D-94EA-4814-8482-B7798A7532C1}">
      <dgm:prSet/>
      <dgm:spPr/>
      <dgm:t>
        <a:bodyPr/>
        <a:lstStyle/>
        <a:p>
          <a:endParaRPr lang="pl-PL"/>
        </a:p>
      </dgm:t>
    </dgm:pt>
    <dgm:pt modelId="{CE3A91FE-E432-4054-9BAB-F76F508FA722}" type="sibTrans" cxnId="{917E185D-94EA-4814-8482-B7798A7532C1}">
      <dgm:prSet/>
      <dgm:spPr/>
      <dgm:t>
        <a:bodyPr/>
        <a:lstStyle/>
        <a:p>
          <a:endParaRPr lang="pl-PL"/>
        </a:p>
      </dgm:t>
    </dgm:pt>
    <dgm:pt modelId="{D80B9234-4B63-4F3B-8375-317FFB63E80B}">
      <dgm:prSet phldrT="[Tekst]"/>
      <dgm:spPr/>
      <dgm:t>
        <a:bodyPr/>
        <a:lstStyle/>
        <a:p>
          <a:r>
            <a:rPr lang="pl-PL" dirty="0"/>
            <a:t>Ustawa z dnia </a:t>
          </a:r>
          <a:br>
            <a:rPr lang="pl-PL" dirty="0"/>
          </a:br>
          <a:r>
            <a:rPr lang="pl-PL" dirty="0"/>
            <a:t>21 listopada 2008 r. </a:t>
          </a:r>
          <a:br>
            <a:rPr lang="pl-PL" dirty="0"/>
          </a:br>
          <a:r>
            <a:rPr lang="pl-PL" dirty="0"/>
            <a:t>o pracownikach samorządowych </a:t>
          </a:r>
        </a:p>
      </dgm:t>
    </dgm:pt>
    <dgm:pt modelId="{2F2965F8-3A8C-420D-9AB3-86D188F42621}" type="parTrans" cxnId="{BF41F969-FDAB-4FFE-95F1-01078F7E5508}">
      <dgm:prSet/>
      <dgm:spPr/>
      <dgm:t>
        <a:bodyPr/>
        <a:lstStyle/>
        <a:p>
          <a:endParaRPr lang="pl-PL"/>
        </a:p>
      </dgm:t>
    </dgm:pt>
    <dgm:pt modelId="{D3D4B66E-9AF2-4507-9722-FBC973800307}" type="sibTrans" cxnId="{BF41F969-FDAB-4FFE-95F1-01078F7E5508}">
      <dgm:prSet/>
      <dgm:spPr/>
      <dgm:t>
        <a:bodyPr/>
        <a:lstStyle/>
        <a:p>
          <a:endParaRPr lang="pl-PL"/>
        </a:p>
      </dgm:t>
    </dgm:pt>
    <dgm:pt modelId="{6A236552-DEA6-441B-BF4D-B5F26787CD40}">
      <dgm:prSet phldrT="[Tekst]"/>
      <dgm:spPr/>
      <dgm:t>
        <a:bodyPr/>
        <a:lstStyle/>
        <a:p>
          <a:r>
            <a:rPr lang="pl-PL" dirty="0"/>
            <a:t>Rozporządzenie „stanowiskowo-płacowe”</a:t>
          </a:r>
        </a:p>
      </dgm:t>
    </dgm:pt>
    <dgm:pt modelId="{7AF52464-C786-46F7-A515-434AF65C4709}" type="parTrans" cxnId="{BE902E47-B44E-4999-BD3F-D72766E62297}">
      <dgm:prSet/>
      <dgm:spPr/>
      <dgm:t>
        <a:bodyPr/>
        <a:lstStyle/>
        <a:p>
          <a:endParaRPr lang="pl-PL"/>
        </a:p>
      </dgm:t>
    </dgm:pt>
    <dgm:pt modelId="{178EEF07-97A2-483B-A0FC-C88426243532}" type="sibTrans" cxnId="{BE902E47-B44E-4999-BD3F-D72766E62297}">
      <dgm:prSet/>
      <dgm:spPr/>
      <dgm:t>
        <a:bodyPr/>
        <a:lstStyle/>
        <a:p>
          <a:endParaRPr lang="pl-PL"/>
        </a:p>
      </dgm:t>
    </dgm:pt>
    <dgm:pt modelId="{C08F38B9-7896-4BD3-BBA9-B0A6DFC14F67}">
      <dgm:prSet phldrT="[Tekst]"/>
      <dgm:spPr/>
      <dgm:t>
        <a:bodyPr/>
        <a:lstStyle/>
        <a:p>
          <a:r>
            <a:rPr lang="pl-PL" dirty="0"/>
            <a:t>Odrębne przepisy dotyczące zatrudnienia w konkretnych zawodach</a:t>
          </a:r>
        </a:p>
      </dgm:t>
    </dgm:pt>
    <dgm:pt modelId="{3003F8B1-5A27-45BB-B98B-0C9696CE2E5D}" type="parTrans" cxnId="{5A26A133-FA2A-4B6A-8A0F-B2E24A05B260}">
      <dgm:prSet/>
      <dgm:spPr/>
      <dgm:t>
        <a:bodyPr/>
        <a:lstStyle/>
        <a:p>
          <a:endParaRPr lang="pl-PL"/>
        </a:p>
      </dgm:t>
    </dgm:pt>
    <dgm:pt modelId="{EDC6CD30-6D81-4DD8-B4C5-7AC10A02A695}" type="sibTrans" cxnId="{5A26A133-FA2A-4B6A-8A0F-B2E24A05B260}">
      <dgm:prSet/>
      <dgm:spPr/>
      <dgm:t>
        <a:bodyPr/>
        <a:lstStyle/>
        <a:p>
          <a:endParaRPr lang="pl-PL"/>
        </a:p>
      </dgm:t>
    </dgm:pt>
    <dgm:pt modelId="{0C6EE607-BE4E-4E42-A12E-B448D23DD306}" type="pres">
      <dgm:prSet presAssocID="{D3281DC3-C6D1-4DC5-97B6-99117C2D4FA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9F77E6C-0B79-4C0F-922B-152BFD74C01D}" type="pres">
      <dgm:prSet presAssocID="{0706FB43-B4A9-4BFF-969F-496E8CA748F1}" presName="hierRoot1" presStyleCnt="0">
        <dgm:presLayoutVars>
          <dgm:hierBranch val="init"/>
        </dgm:presLayoutVars>
      </dgm:prSet>
      <dgm:spPr/>
    </dgm:pt>
    <dgm:pt modelId="{1E258725-14DD-48D2-8BE3-1BE550FD0C19}" type="pres">
      <dgm:prSet presAssocID="{0706FB43-B4A9-4BFF-969F-496E8CA748F1}" presName="rootComposite1" presStyleCnt="0"/>
      <dgm:spPr/>
    </dgm:pt>
    <dgm:pt modelId="{3191D8EB-4345-4020-9487-5EBABCA66D06}" type="pres">
      <dgm:prSet presAssocID="{0706FB43-B4A9-4BFF-969F-496E8CA748F1}" presName="rootText1" presStyleLbl="node0" presStyleIdx="0" presStyleCnt="1">
        <dgm:presLayoutVars>
          <dgm:chPref val="3"/>
        </dgm:presLayoutVars>
      </dgm:prSet>
      <dgm:spPr/>
    </dgm:pt>
    <dgm:pt modelId="{8E49857C-A7C1-4C63-A4FF-9314445A4F1E}" type="pres">
      <dgm:prSet presAssocID="{0706FB43-B4A9-4BFF-969F-496E8CA748F1}" presName="rootConnector1" presStyleLbl="node1" presStyleIdx="0" presStyleCnt="0"/>
      <dgm:spPr/>
    </dgm:pt>
    <dgm:pt modelId="{2DEE9836-F5C7-421E-8590-80F8BA35BBC6}" type="pres">
      <dgm:prSet presAssocID="{0706FB43-B4A9-4BFF-969F-496E8CA748F1}" presName="hierChild2" presStyleCnt="0"/>
      <dgm:spPr/>
    </dgm:pt>
    <dgm:pt modelId="{10A79838-D620-4900-960F-5C7EE23671E0}" type="pres">
      <dgm:prSet presAssocID="{2F2965F8-3A8C-420D-9AB3-86D188F42621}" presName="Name37" presStyleLbl="parChTrans1D2" presStyleIdx="0" presStyleCnt="3"/>
      <dgm:spPr/>
    </dgm:pt>
    <dgm:pt modelId="{62746FEC-896D-47B0-805B-F13223AE447D}" type="pres">
      <dgm:prSet presAssocID="{D80B9234-4B63-4F3B-8375-317FFB63E80B}" presName="hierRoot2" presStyleCnt="0">
        <dgm:presLayoutVars>
          <dgm:hierBranch val="init"/>
        </dgm:presLayoutVars>
      </dgm:prSet>
      <dgm:spPr/>
    </dgm:pt>
    <dgm:pt modelId="{1D0B3EB8-21FA-455E-AE44-48A8D1FDA1B3}" type="pres">
      <dgm:prSet presAssocID="{D80B9234-4B63-4F3B-8375-317FFB63E80B}" presName="rootComposite" presStyleCnt="0"/>
      <dgm:spPr/>
    </dgm:pt>
    <dgm:pt modelId="{23FB4AF1-7EFC-4AF1-B944-6991BC34D54E}" type="pres">
      <dgm:prSet presAssocID="{D80B9234-4B63-4F3B-8375-317FFB63E80B}" presName="rootText" presStyleLbl="node2" presStyleIdx="0" presStyleCnt="3">
        <dgm:presLayoutVars>
          <dgm:chPref val="3"/>
        </dgm:presLayoutVars>
      </dgm:prSet>
      <dgm:spPr/>
    </dgm:pt>
    <dgm:pt modelId="{D2FD53CB-795B-4627-A4AA-77675F22417D}" type="pres">
      <dgm:prSet presAssocID="{D80B9234-4B63-4F3B-8375-317FFB63E80B}" presName="rootConnector" presStyleLbl="node2" presStyleIdx="0" presStyleCnt="3"/>
      <dgm:spPr/>
    </dgm:pt>
    <dgm:pt modelId="{46F3F753-5888-4E3F-AED0-BCE4743F4CFA}" type="pres">
      <dgm:prSet presAssocID="{D80B9234-4B63-4F3B-8375-317FFB63E80B}" presName="hierChild4" presStyleCnt="0"/>
      <dgm:spPr/>
    </dgm:pt>
    <dgm:pt modelId="{B102F3F6-BACD-4B3D-B796-17C70C627570}" type="pres">
      <dgm:prSet presAssocID="{D80B9234-4B63-4F3B-8375-317FFB63E80B}" presName="hierChild5" presStyleCnt="0"/>
      <dgm:spPr/>
    </dgm:pt>
    <dgm:pt modelId="{5BCD4C3D-F964-4E98-A585-B9AEAF3EEB06}" type="pres">
      <dgm:prSet presAssocID="{7AF52464-C786-46F7-A515-434AF65C4709}" presName="Name37" presStyleLbl="parChTrans1D2" presStyleIdx="1" presStyleCnt="3"/>
      <dgm:spPr/>
    </dgm:pt>
    <dgm:pt modelId="{2A328366-555B-48B9-B2EF-EE6291C845BD}" type="pres">
      <dgm:prSet presAssocID="{6A236552-DEA6-441B-BF4D-B5F26787CD40}" presName="hierRoot2" presStyleCnt="0">
        <dgm:presLayoutVars>
          <dgm:hierBranch val="init"/>
        </dgm:presLayoutVars>
      </dgm:prSet>
      <dgm:spPr/>
    </dgm:pt>
    <dgm:pt modelId="{B1D3BAE3-8CD8-4B44-826B-44A609B64754}" type="pres">
      <dgm:prSet presAssocID="{6A236552-DEA6-441B-BF4D-B5F26787CD40}" presName="rootComposite" presStyleCnt="0"/>
      <dgm:spPr/>
    </dgm:pt>
    <dgm:pt modelId="{8A4686B8-289C-4DC7-9FC1-0F9080894DA9}" type="pres">
      <dgm:prSet presAssocID="{6A236552-DEA6-441B-BF4D-B5F26787CD40}" presName="rootText" presStyleLbl="node2" presStyleIdx="1" presStyleCnt="3">
        <dgm:presLayoutVars>
          <dgm:chPref val="3"/>
        </dgm:presLayoutVars>
      </dgm:prSet>
      <dgm:spPr/>
    </dgm:pt>
    <dgm:pt modelId="{81A2275E-121B-45C2-AC9A-0951DFCE430A}" type="pres">
      <dgm:prSet presAssocID="{6A236552-DEA6-441B-BF4D-B5F26787CD40}" presName="rootConnector" presStyleLbl="node2" presStyleIdx="1" presStyleCnt="3"/>
      <dgm:spPr/>
    </dgm:pt>
    <dgm:pt modelId="{7532D9F7-9B47-4C4E-87C4-B1249C8E5FB7}" type="pres">
      <dgm:prSet presAssocID="{6A236552-DEA6-441B-BF4D-B5F26787CD40}" presName="hierChild4" presStyleCnt="0"/>
      <dgm:spPr/>
    </dgm:pt>
    <dgm:pt modelId="{D8F9A002-68FF-4090-B624-C31B93267775}" type="pres">
      <dgm:prSet presAssocID="{6A236552-DEA6-441B-BF4D-B5F26787CD40}" presName="hierChild5" presStyleCnt="0"/>
      <dgm:spPr/>
    </dgm:pt>
    <dgm:pt modelId="{F9D0A9F3-9DF0-4777-B207-902ACE4FD159}" type="pres">
      <dgm:prSet presAssocID="{3003F8B1-5A27-45BB-B98B-0C9696CE2E5D}" presName="Name37" presStyleLbl="parChTrans1D2" presStyleIdx="2" presStyleCnt="3"/>
      <dgm:spPr/>
    </dgm:pt>
    <dgm:pt modelId="{3C6E470A-ECAD-4966-B972-1529B471125A}" type="pres">
      <dgm:prSet presAssocID="{C08F38B9-7896-4BD3-BBA9-B0A6DFC14F67}" presName="hierRoot2" presStyleCnt="0">
        <dgm:presLayoutVars>
          <dgm:hierBranch val="init"/>
        </dgm:presLayoutVars>
      </dgm:prSet>
      <dgm:spPr/>
    </dgm:pt>
    <dgm:pt modelId="{6FABD43C-DAA2-44AB-A589-2FAF30B10378}" type="pres">
      <dgm:prSet presAssocID="{C08F38B9-7896-4BD3-BBA9-B0A6DFC14F67}" presName="rootComposite" presStyleCnt="0"/>
      <dgm:spPr/>
    </dgm:pt>
    <dgm:pt modelId="{97628AED-CBF6-4AFC-9AE7-5441B6988D42}" type="pres">
      <dgm:prSet presAssocID="{C08F38B9-7896-4BD3-BBA9-B0A6DFC14F67}" presName="rootText" presStyleLbl="node2" presStyleIdx="2" presStyleCnt="3">
        <dgm:presLayoutVars>
          <dgm:chPref val="3"/>
        </dgm:presLayoutVars>
      </dgm:prSet>
      <dgm:spPr/>
    </dgm:pt>
    <dgm:pt modelId="{D05FD1AB-D42B-4A34-BBDA-77D991E3FBED}" type="pres">
      <dgm:prSet presAssocID="{C08F38B9-7896-4BD3-BBA9-B0A6DFC14F67}" presName="rootConnector" presStyleLbl="node2" presStyleIdx="2" presStyleCnt="3"/>
      <dgm:spPr/>
    </dgm:pt>
    <dgm:pt modelId="{C0146FE4-57DF-4C63-9886-A3C8858E9C14}" type="pres">
      <dgm:prSet presAssocID="{C08F38B9-7896-4BD3-BBA9-B0A6DFC14F67}" presName="hierChild4" presStyleCnt="0"/>
      <dgm:spPr/>
    </dgm:pt>
    <dgm:pt modelId="{29D0D3B4-7094-48B6-B9B9-EE1DA26171AC}" type="pres">
      <dgm:prSet presAssocID="{C08F38B9-7896-4BD3-BBA9-B0A6DFC14F67}" presName="hierChild5" presStyleCnt="0"/>
      <dgm:spPr/>
    </dgm:pt>
    <dgm:pt modelId="{D6AB55E2-E98C-48BC-88BE-385811F60CE5}" type="pres">
      <dgm:prSet presAssocID="{0706FB43-B4A9-4BFF-969F-496E8CA748F1}" presName="hierChild3" presStyleCnt="0"/>
      <dgm:spPr/>
    </dgm:pt>
  </dgm:ptLst>
  <dgm:cxnLst>
    <dgm:cxn modelId="{5A26A133-FA2A-4B6A-8A0F-B2E24A05B260}" srcId="{0706FB43-B4A9-4BFF-969F-496E8CA748F1}" destId="{C08F38B9-7896-4BD3-BBA9-B0A6DFC14F67}" srcOrd="2" destOrd="0" parTransId="{3003F8B1-5A27-45BB-B98B-0C9696CE2E5D}" sibTransId="{EDC6CD30-6D81-4DD8-B4C5-7AC10A02A695}"/>
    <dgm:cxn modelId="{7D2CDD35-6785-4407-91EA-529B0231764A}" type="presOf" srcId="{6A236552-DEA6-441B-BF4D-B5F26787CD40}" destId="{81A2275E-121B-45C2-AC9A-0951DFCE430A}" srcOrd="1" destOrd="0" presId="urn:microsoft.com/office/officeart/2005/8/layout/orgChart1"/>
    <dgm:cxn modelId="{917E185D-94EA-4814-8482-B7798A7532C1}" srcId="{D3281DC3-C6D1-4DC5-97B6-99117C2D4FA0}" destId="{0706FB43-B4A9-4BFF-969F-496E8CA748F1}" srcOrd="0" destOrd="0" parTransId="{F1E3F0B2-F9F2-4B78-99B6-C0F568144BEB}" sibTransId="{CE3A91FE-E432-4054-9BAB-F76F508FA722}"/>
    <dgm:cxn modelId="{BE902E47-B44E-4999-BD3F-D72766E62297}" srcId="{0706FB43-B4A9-4BFF-969F-496E8CA748F1}" destId="{6A236552-DEA6-441B-BF4D-B5F26787CD40}" srcOrd="1" destOrd="0" parTransId="{7AF52464-C786-46F7-A515-434AF65C4709}" sibTransId="{178EEF07-97A2-483B-A0FC-C88426243532}"/>
    <dgm:cxn modelId="{BF41F969-FDAB-4FFE-95F1-01078F7E5508}" srcId="{0706FB43-B4A9-4BFF-969F-496E8CA748F1}" destId="{D80B9234-4B63-4F3B-8375-317FFB63E80B}" srcOrd="0" destOrd="0" parTransId="{2F2965F8-3A8C-420D-9AB3-86D188F42621}" sibTransId="{D3D4B66E-9AF2-4507-9722-FBC973800307}"/>
    <dgm:cxn modelId="{2879E84A-A787-4C8A-9CC8-B5CCEA7BA2FA}" type="presOf" srcId="{D3281DC3-C6D1-4DC5-97B6-99117C2D4FA0}" destId="{0C6EE607-BE4E-4E42-A12E-B448D23DD306}" srcOrd="0" destOrd="0" presId="urn:microsoft.com/office/officeart/2005/8/layout/orgChart1"/>
    <dgm:cxn modelId="{0716D36F-8F13-405D-83D1-BD5F03412263}" type="presOf" srcId="{C08F38B9-7896-4BD3-BBA9-B0A6DFC14F67}" destId="{D05FD1AB-D42B-4A34-BBDA-77D991E3FBED}" srcOrd="1" destOrd="0" presId="urn:microsoft.com/office/officeart/2005/8/layout/orgChart1"/>
    <dgm:cxn modelId="{19CE837D-E322-4C50-874A-191AAF93C5E1}" type="presOf" srcId="{6A236552-DEA6-441B-BF4D-B5F26787CD40}" destId="{8A4686B8-289C-4DC7-9FC1-0F9080894DA9}" srcOrd="0" destOrd="0" presId="urn:microsoft.com/office/officeart/2005/8/layout/orgChart1"/>
    <dgm:cxn modelId="{E597C081-4031-48D9-B7F1-2F62A952C180}" type="presOf" srcId="{0706FB43-B4A9-4BFF-969F-496E8CA748F1}" destId="{3191D8EB-4345-4020-9487-5EBABCA66D06}" srcOrd="0" destOrd="0" presId="urn:microsoft.com/office/officeart/2005/8/layout/orgChart1"/>
    <dgm:cxn modelId="{003A318A-5A0D-4E85-96EC-ED05AE78A9F2}" type="presOf" srcId="{7AF52464-C786-46F7-A515-434AF65C4709}" destId="{5BCD4C3D-F964-4E98-A585-B9AEAF3EEB06}" srcOrd="0" destOrd="0" presId="urn:microsoft.com/office/officeart/2005/8/layout/orgChart1"/>
    <dgm:cxn modelId="{FC73438B-CCAA-4432-B7D8-C1DDEB28B08C}" type="presOf" srcId="{C08F38B9-7896-4BD3-BBA9-B0A6DFC14F67}" destId="{97628AED-CBF6-4AFC-9AE7-5441B6988D42}" srcOrd="0" destOrd="0" presId="urn:microsoft.com/office/officeart/2005/8/layout/orgChart1"/>
    <dgm:cxn modelId="{287F45A7-03FC-4273-9829-998284949B91}" type="presOf" srcId="{2F2965F8-3A8C-420D-9AB3-86D188F42621}" destId="{10A79838-D620-4900-960F-5C7EE23671E0}" srcOrd="0" destOrd="0" presId="urn:microsoft.com/office/officeart/2005/8/layout/orgChart1"/>
    <dgm:cxn modelId="{BE2541A8-63FC-4375-AF3A-0643486183DE}" type="presOf" srcId="{3003F8B1-5A27-45BB-B98B-0C9696CE2E5D}" destId="{F9D0A9F3-9DF0-4777-B207-902ACE4FD159}" srcOrd="0" destOrd="0" presId="urn:microsoft.com/office/officeart/2005/8/layout/orgChart1"/>
    <dgm:cxn modelId="{ACCB73B4-C514-4FA9-9D96-626C62868B90}" type="presOf" srcId="{D80B9234-4B63-4F3B-8375-317FFB63E80B}" destId="{23FB4AF1-7EFC-4AF1-B944-6991BC34D54E}" srcOrd="0" destOrd="0" presId="urn:microsoft.com/office/officeart/2005/8/layout/orgChart1"/>
    <dgm:cxn modelId="{369AE9B9-5931-473A-96B1-8B60C5C8316B}" type="presOf" srcId="{D80B9234-4B63-4F3B-8375-317FFB63E80B}" destId="{D2FD53CB-795B-4627-A4AA-77675F22417D}" srcOrd="1" destOrd="0" presId="urn:microsoft.com/office/officeart/2005/8/layout/orgChart1"/>
    <dgm:cxn modelId="{19AB55DA-D5FF-481E-8803-1856FA041671}" type="presOf" srcId="{0706FB43-B4A9-4BFF-969F-496E8CA748F1}" destId="{8E49857C-A7C1-4C63-A4FF-9314445A4F1E}" srcOrd="1" destOrd="0" presId="urn:microsoft.com/office/officeart/2005/8/layout/orgChart1"/>
    <dgm:cxn modelId="{25FD952D-4F14-4B55-80FA-6D51E31075EC}" type="presParOf" srcId="{0C6EE607-BE4E-4E42-A12E-B448D23DD306}" destId="{A9F77E6C-0B79-4C0F-922B-152BFD74C01D}" srcOrd="0" destOrd="0" presId="urn:microsoft.com/office/officeart/2005/8/layout/orgChart1"/>
    <dgm:cxn modelId="{7AB1D921-D136-49A7-8E80-7AD451A20896}" type="presParOf" srcId="{A9F77E6C-0B79-4C0F-922B-152BFD74C01D}" destId="{1E258725-14DD-48D2-8BE3-1BE550FD0C19}" srcOrd="0" destOrd="0" presId="urn:microsoft.com/office/officeart/2005/8/layout/orgChart1"/>
    <dgm:cxn modelId="{9A13BD1D-DDC1-41B4-80BD-08F67990C033}" type="presParOf" srcId="{1E258725-14DD-48D2-8BE3-1BE550FD0C19}" destId="{3191D8EB-4345-4020-9487-5EBABCA66D06}" srcOrd="0" destOrd="0" presId="urn:microsoft.com/office/officeart/2005/8/layout/orgChart1"/>
    <dgm:cxn modelId="{97F5B8B1-DBAF-43E0-ABC3-01F54FC43B0D}" type="presParOf" srcId="{1E258725-14DD-48D2-8BE3-1BE550FD0C19}" destId="{8E49857C-A7C1-4C63-A4FF-9314445A4F1E}" srcOrd="1" destOrd="0" presId="urn:microsoft.com/office/officeart/2005/8/layout/orgChart1"/>
    <dgm:cxn modelId="{3C2D3F1B-A967-414C-BBFA-0AA37ECCD021}" type="presParOf" srcId="{A9F77E6C-0B79-4C0F-922B-152BFD74C01D}" destId="{2DEE9836-F5C7-421E-8590-80F8BA35BBC6}" srcOrd="1" destOrd="0" presId="urn:microsoft.com/office/officeart/2005/8/layout/orgChart1"/>
    <dgm:cxn modelId="{A4B64ACE-3DD8-44B9-9108-947E259C9CE0}" type="presParOf" srcId="{2DEE9836-F5C7-421E-8590-80F8BA35BBC6}" destId="{10A79838-D620-4900-960F-5C7EE23671E0}" srcOrd="0" destOrd="0" presId="urn:microsoft.com/office/officeart/2005/8/layout/orgChart1"/>
    <dgm:cxn modelId="{25DC0E40-D141-43FF-8375-46C0237209E3}" type="presParOf" srcId="{2DEE9836-F5C7-421E-8590-80F8BA35BBC6}" destId="{62746FEC-896D-47B0-805B-F13223AE447D}" srcOrd="1" destOrd="0" presId="urn:microsoft.com/office/officeart/2005/8/layout/orgChart1"/>
    <dgm:cxn modelId="{FEE918FA-0440-4686-A95A-FA79CA512049}" type="presParOf" srcId="{62746FEC-896D-47B0-805B-F13223AE447D}" destId="{1D0B3EB8-21FA-455E-AE44-48A8D1FDA1B3}" srcOrd="0" destOrd="0" presId="urn:microsoft.com/office/officeart/2005/8/layout/orgChart1"/>
    <dgm:cxn modelId="{681878FE-F942-411D-8A24-36A39F8478B3}" type="presParOf" srcId="{1D0B3EB8-21FA-455E-AE44-48A8D1FDA1B3}" destId="{23FB4AF1-7EFC-4AF1-B944-6991BC34D54E}" srcOrd="0" destOrd="0" presId="urn:microsoft.com/office/officeart/2005/8/layout/orgChart1"/>
    <dgm:cxn modelId="{8A62892D-FD2F-46D1-827F-9967FF14EFC0}" type="presParOf" srcId="{1D0B3EB8-21FA-455E-AE44-48A8D1FDA1B3}" destId="{D2FD53CB-795B-4627-A4AA-77675F22417D}" srcOrd="1" destOrd="0" presId="urn:microsoft.com/office/officeart/2005/8/layout/orgChart1"/>
    <dgm:cxn modelId="{E8C56D6C-DEB2-4FB8-95F4-B365CF1B8EE7}" type="presParOf" srcId="{62746FEC-896D-47B0-805B-F13223AE447D}" destId="{46F3F753-5888-4E3F-AED0-BCE4743F4CFA}" srcOrd="1" destOrd="0" presId="urn:microsoft.com/office/officeart/2005/8/layout/orgChart1"/>
    <dgm:cxn modelId="{78BCC136-A63E-43DE-ADFB-39862B12B689}" type="presParOf" srcId="{62746FEC-896D-47B0-805B-F13223AE447D}" destId="{B102F3F6-BACD-4B3D-B796-17C70C627570}" srcOrd="2" destOrd="0" presId="urn:microsoft.com/office/officeart/2005/8/layout/orgChart1"/>
    <dgm:cxn modelId="{47AD4A3D-557C-4B4F-9A20-F5B6F3733AC4}" type="presParOf" srcId="{2DEE9836-F5C7-421E-8590-80F8BA35BBC6}" destId="{5BCD4C3D-F964-4E98-A585-B9AEAF3EEB06}" srcOrd="2" destOrd="0" presId="urn:microsoft.com/office/officeart/2005/8/layout/orgChart1"/>
    <dgm:cxn modelId="{7A31359E-5F46-4CEC-9E87-019634311B57}" type="presParOf" srcId="{2DEE9836-F5C7-421E-8590-80F8BA35BBC6}" destId="{2A328366-555B-48B9-B2EF-EE6291C845BD}" srcOrd="3" destOrd="0" presId="urn:microsoft.com/office/officeart/2005/8/layout/orgChart1"/>
    <dgm:cxn modelId="{96339DB5-7686-437C-A053-43281BA9D938}" type="presParOf" srcId="{2A328366-555B-48B9-B2EF-EE6291C845BD}" destId="{B1D3BAE3-8CD8-4B44-826B-44A609B64754}" srcOrd="0" destOrd="0" presId="urn:microsoft.com/office/officeart/2005/8/layout/orgChart1"/>
    <dgm:cxn modelId="{9D20B902-CDFE-4692-982C-3808B4F1AF1C}" type="presParOf" srcId="{B1D3BAE3-8CD8-4B44-826B-44A609B64754}" destId="{8A4686B8-289C-4DC7-9FC1-0F9080894DA9}" srcOrd="0" destOrd="0" presId="urn:microsoft.com/office/officeart/2005/8/layout/orgChart1"/>
    <dgm:cxn modelId="{4DF8E767-91E2-4988-AC4C-6A33B5E8CD0F}" type="presParOf" srcId="{B1D3BAE3-8CD8-4B44-826B-44A609B64754}" destId="{81A2275E-121B-45C2-AC9A-0951DFCE430A}" srcOrd="1" destOrd="0" presId="urn:microsoft.com/office/officeart/2005/8/layout/orgChart1"/>
    <dgm:cxn modelId="{431A3AAC-8376-45AF-AF34-F19912420923}" type="presParOf" srcId="{2A328366-555B-48B9-B2EF-EE6291C845BD}" destId="{7532D9F7-9B47-4C4E-87C4-B1249C8E5FB7}" srcOrd="1" destOrd="0" presId="urn:microsoft.com/office/officeart/2005/8/layout/orgChart1"/>
    <dgm:cxn modelId="{CE60DCE2-F5C5-4B79-AF29-29CCECE1903D}" type="presParOf" srcId="{2A328366-555B-48B9-B2EF-EE6291C845BD}" destId="{D8F9A002-68FF-4090-B624-C31B93267775}" srcOrd="2" destOrd="0" presId="urn:microsoft.com/office/officeart/2005/8/layout/orgChart1"/>
    <dgm:cxn modelId="{4B5B502A-2F35-4B06-BE58-09BC012FC2DA}" type="presParOf" srcId="{2DEE9836-F5C7-421E-8590-80F8BA35BBC6}" destId="{F9D0A9F3-9DF0-4777-B207-902ACE4FD159}" srcOrd="4" destOrd="0" presId="urn:microsoft.com/office/officeart/2005/8/layout/orgChart1"/>
    <dgm:cxn modelId="{1CD9A040-ABFB-4326-844B-1AEE67D018D3}" type="presParOf" srcId="{2DEE9836-F5C7-421E-8590-80F8BA35BBC6}" destId="{3C6E470A-ECAD-4966-B972-1529B471125A}" srcOrd="5" destOrd="0" presId="urn:microsoft.com/office/officeart/2005/8/layout/orgChart1"/>
    <dgm:cxn modelId="{7AFF0437-AE74-4412-98C6-FBCCCB6BDCFF}" type="presParOf" srcId="{3C6E470A-ECAD-4966-B972-1529B471125A}" destId="{6FABD43C-DAA2-44AB-A589-2FAF30B10378}" srcOrd="0" destOrd="0" presId="urn:microsoft.com/office/officeart/2005/8/layout/orgChart1"/>
    <dgm:cxn modelId="{ACA26C75-C17B-48B9-AA6F-EBF0480F22DB}" type="presParOf" srcId="{6FABD43C-DAA2-44AB-A589-2FAF30B10378}" destId="{97628AED-CBF6-4AFC-9AE7-5441B6988D42}" srcOrd="0" destOrd="0" presId="urn:microsoft.com/office/officeart/2005/8/layout/orgChart1"/>
    <dgm:cxn modelId="{6D0A1392-F091-479C-87BC-ABF1E1022011}" type="presParOf" srcId="{6FABD43C-DAA2-44AB-A589-2FAF30B10378}" destId="{D05FD1AB-D42B-4A34-BBDA-77D991E3FBED}" srcOrd="1" destOrd="0" presId="urn:microsoft.com/office/officeart/2005/8/layout/orgChart1"/>
    <dgm:cxn modelId="{758B24E5-5D56-4F25-8E46-A5903C50626E}" type="presParOf" srcId="{3C6E470A-ECAD-4966-B972-1529B471125A}" destId="{C0146FE4-57DF-4C63-9886-A3C8858E9C14}" srcOrd="1" destOrd="0" presId="urn:microsoft.com/office/officeart/2005/8/layout/orgChart1"/>
    <dgm:cxn modelId="{64AFCD6A-B5F2-468D-A680-5FB3188C0615}" type="presParOf" srcId="{3C6E470A-ECAD-4966-B972-1529B471125A}" destId="{29D0D3B4-7094-48B6-B9B9-EE1DA26171AC}" srcOrd="2" destOrd="0" presId="urn:microsoft.com/office/officeart/2005/8/layout/orgChart1"/>
    <dgm:cxn modelId="{5FBCB7DB-3532-469F-AF3A-A2C3EB411726}" type="presParOf" srcId="{A9F77E6C-0B79-4C0F-922B-152BFD74C01D}" destId="{D6AB55E2-E98C-48BC-88BE-385811F60CE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834806-42C3-45C6-B5FD-FCFAC1912DE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1303695-C743-40D2-A7E4-224855853A4E}">
      <dgm:prSet phldrT="[Tekst]"/>
      <dgm:spPr/>
      <dgm:t>
        <a:bodyPr/>
        <a:lstStyle/>
        <a:p>
          <a:r>
            <a:rPr lang="pl-PL" dirty="0"/>
            <a:t>Wszyscy pracownicy samorządowi</a:t>
          </a:r>
        </a:p>
      </dgm:t>
    </dgm:pt>
    <dgm:pt modelId="{941D3B8F-FEE2-43BD-A6A5-F07FF1FAF5C4}" type="parTrans" cxnId="{5766E4DB-D415-4938-9B0F-F2A3F5DA35E1}">
      <dgm:prSet/>
      <dgm:spPr/>
      <dgm:t>
        <a:bodyPr/>
        <a:lstStyle/>
        <a:p>
          <a:endParaRPr lang="pl-PL"/>
        </a:p>
      </dgm:t>
    </dgm:pt>
    <dgm:pt modelId="{0E6379B7-59D6-418F-B673-512C24C2E26C}" type="sibTrans" cxnId="{5766E4DB-D415-4938-9B0F-F2A3F5DA35E1}">
      <dgm:prSet/>
      <dgm:spPr/>
      <dgm:t>
        <a:bodyPr/>
        <a:lstStyle/>
        <a:p>
          <a:endParaRPr lang="pl-PL"/>
        </a:p>
      </dgm:t>
    </dgm:pt>
    <dgm:pt modelId="{342DE92B-968F-44BB-A1E4-294222F1BF2F}">
      <dgm:prSet phldrT="[Tekst]"/>
      <dgm:spPr/>
      <dgm:t>
        <a:bodyPr/>
        <a:lstStyle/>
        <a:p>
          <a:r>
            <a:rPr lang="pl-PL" dirty="0"/>
            <a:t>Obywatelstwo polskie </a:t>
          </a:r>
          <a:br>
            <a:rPr lang="pl-PL" dirty="0"/>
          </a:br>
          <a:r>
            <a:rPr lang="pl-PL" dirty="0"/>
            <a:t>(nie jest wymagane na wszystkich stanowiskach)</a:t>
          </a:r>
        </a:p>
      </dgm:t>
    </dgm:pt>
    <dgm:pt modelId="{9D9F7CC2-B971-408B-B0AE-6FFE17FC3002}" type="parTrans" cxnId="{8687C564-B0AF-40A0-9A69-7DF60AC1A237}">
      <dgm:prSet/>
      <dgm:spPr/>
      <dgm:t>
        <a:bodyPr/>
        <a:lstStyle/>
        <a:p>
          <a:endParaRPr lang="pl-PL"/>
        </a:p>
      </dgm:t>
    </dgm:pt>
    <dgm:pt modelId="{C87D51EF-E173-482C-BD27-C43E52215A0D}" type="sibTrans" cxnId="{8687C564-B0AF-40A0-9A69-7DF60AC1A237}">
      <dgm:prSet/>
      <dgm:spPr/>
      <dgm:t>
        <a:bodyPr/>
        <a:lstStyle/>
        <a:p>
          <a:endParaRPr lang="pl-PL"/>
        </a:p>
      </dgm:t>
    </dgm:pt>
    <dgm:pt modelId="{EFA5E32B-D632-4EB8-B15F-1147B45D83C3}">
      <dgm:prSet phldrT="[Tekst]"/>
      <dgm:spPr/>
      <dgm:t>
        <a:bodyPr/>
        <a:lstStyle/>
        <a:p>
          <a:r>
            <a:rPr lang="pl-PL" dirty="0"/>
            <a:t>Posiadanie kwalifikacji zawodowych wymaganych do wykonywania pracy na określonym stanowisku</a:t>
          </a:r>
        </a:p>
      </dgm:t>
    </dgm:pt>
    <dgm:pt modelId="{7BBDC74B-EDFC-4286-9B74-56AB9EBDE284}" type="parTrans" cxnId="{C5DE8C54-A173-473B-AABE-52C5D8DAF512}">
      <dgm:prSet/>
      <dgm:spPr/>
      <dgm:t>
        <a:bodyPr/>
        <a:lstStyle/>
        <a:p>
          <a:endParaRPr lang="pl-PL"/>
        </a:p>
      </dgm:t>
    </dgm:pt>
    <dgm:pt modelId="{D68E0798-33B1-4434-8DE3-D40F9BC929B2}" type="sibTrans" cxnId="{C5DE8C54-A173-473B-AABE-52C5D8DAF512}">
      <dgm:prSet/>
      <dgm:spPr/>
      <dgm:t>
        <a:bodyPr/>
        <a:lstStyle/>
        <a:p>
          <a:endParaRPr lang="pl-PL"/>
        </a:p>
      </dgm:t>
    </dgm:pt>
    <dgm:pt modelId="{5605B7A2-FEF6-4205-9CA4-CF6B396F94F6}">
      <dgm:prSet phldrT="[Tekst]"/>
      <dgm:spPr/>
      <dgm:t>
        <a:bodyPr/>
        <a:lstStyle/>
        <a:p>
          <a:r>
            <a:rPr lang="pl-PL" dirty="0"/>
            <a:t>Dodatkowe wymagania na stanowiska urzędnicze</a:t>
          </a:r>
        </a:p>
      </dgm:t>
    </dgm:pt>
    <dgm:pt modelId="{15D76354-1694-4103-B5E0-2114D4116435}" type="parTrans" cxnId="{818310FC-BF85-42BC-B054-183C74BC0DBE}">
      <dgm:prSet/>
      <dgm:spPr/>
      <dgm:t>
        <a:bodyPr/>
        <a:lstStyle/>
        <a:p>
          <a:endParaRPr lang="pl-PL"/>
        </a:p>
      </dgm:t>
    </dgm:pt>
    <dgm:pt modelId="{DF67DAF4-BFC9-4F3C-B402-CB90C3951360}" type="sibTrans" cxnId="{818310FC-BF85-42BC-B054-183C74BC0DBE}">
      <dgm:prSet/>
      <dgm:spPr/>
      <dgm:t>
        <a:bodyPr/>
        <a:lstStyle/>
        <a:p>
          <a:endParaRPr lang="pl-PL"/>
        </a:p>
      </dgm:t>
    </dgm:pt>
    <dgm:pt modelId="{ED553072-2BC6-4161-9C29-ACB99D7587F4}">
      <dgm:prSet phldrT="[Tekst]"/>
      <dgm:spPr/>
      <dgm:t>
        <a:bodyPr/>
        <a:lstStyle/>
        <a:p>
          <a:r>
            <a:rPr lang="pl-PL" dirty="0"/>
            <a:t>Wykształcenie min. średnie lub średnie branżowe</a:t>
          </a:r>
        </a:p>
      </dgm:t>
    </dgm:pt>
    <dgm:pt modelId="{C29CEE15-3031-40DF-A8B1-27508720401D}" type="parTrans" cxnId="{EB942FC9-ABA4-4A80-ACB9-3536E677A414}">
      <dgm:prSet/>
      <dgm:spPr/>
      <dgm:t>
        <a:bodyPr/>
        <a:lstStyle/>
        <a:p>
          <a:endParaRPr lang="pl-PL"/>
        </a:p>
      </dgm:t>
    </dgm:pt>
    <dgm:pt modelId="{A5A16DF4-4A29-441F-AFC4-B9C10E9799D0}" type="sibTrans" cxnId="{EB942FC9-ABA4-4A80-ACB9-3536E677A414}">
      <dgm:prSet/>
      <dgm:spPr/>
      <dgm:t>
        <a:bodyPr/>
        <a:lstStyle/>
        <a:p>
          <a:endParaRPr lang="pl-PL"/>
        </a:p>
      </dgm:t>
    </dgm:pt>
    <dgm:pt modelId="{05B68DAB-9BF6-40F1-8374-6CBA75782EE6}">
      <dgm:prSet phldrT="[Tekst]"/>
      <dgm:spPr/>
      <dgm:t>
        <a:bodyPr/>
        <a:lstStyle/>
        <a:p>
          <a:r>
            <a:rPr lang="pl-PL" dirty="0"/>
            <a:t>Brak skazania za umyślne przestępstwo ścigane z oskarżenia publicznego lub umyślne przestępstwo skarbowe</a:t>
          </a:r>
        </a:p>
      </dgm:t>
    </dgm:pt>
    <dgm:pt modelId="{CFB2BFD0-8193-474C-821D-0BD4111A2129}" type="parTrans" cxnId="{0C055C79-8DF2-41F4-B180-691ABA1552C6}">
      <dgm:prSet/>
      <dgm:spPr/>
      <dgm:t>
        <a:bodyPr/>
        <a:lstStyle/>
        <a:p>
          <a:endParaRPr lang="pl-PL"/>
        </a:p>
      </dgm:t>
    </dgm:pt>
    <dgm:pt modelId="{81EFFE52-06D1-418E-96A4-D4F90E8F918E}" type="sibTrans" cxnId="{0C055C79-8DF2-41F4-B180-691ABA1552C6}">
      <dgm:prSet/>
      <dgm:spPr/>
      <dgm:t>
        <a:bodyPr/>
        <a:lstStyle/>
        <a:p>
          <a:endParaRPr lang="pl-PL"/>
        </a:p>
      </dgm:t>
    </dgm:pt>
    <dgm:pt modelId="{89FE09DF-D573-473E-8064-B0BFADFCAFDD}">
      <dgm:prSet phldrT="[Tekst]"/>
      <dgm:spPr/>
      <dgm:t>
        <a:bodyPr/>
        <a:lstStyle/>
        <a:p>
          <a:r>
            <a:rPr lang="pl-PL" dirty="0"/>
            <a:t>Dodatkowe wymagania na kierownicze stanowiska urzędnicze</a:t>
          </a:r>
        </a:p>
      </dgm:t>
    </dgm:pt>
    <dgm:pt modelId="{711BD797-0176-4047-BF2C-7F445B7519EA}" type="parTrans" cxnId="{32B31D14-629E-48A4-99BA-0798F1D9368B}">
      <dgm:prSet/>
      <dgm:spPr/>
      <dgm:t>
        <a:bodyPr/>
        <a:lstStyle/>
        <a:p>
          <a:endParaRPr lang="pl-PL"/>
        </a:p>
      </dgm:t>
    </dgm:pt>
    <dgm:pt modelId="{C0282CA8-27E4-4492-A94E-9BF3F885A5E5}" type="sibTrans" cxnId="{32B31D14-629E-48A4-99BA-0798F1D9368B}">
      <dgm:prSet/>
      <dgm:spPr/>
      <dgm:t>
        <a:bodyPr/>
        <a:lstStyle/>
        <a:p>
          <a:endParaRPr lang="pl-PL"/>
        </a:p>
      </dgm:t>
    </dgm:pt>
    <dgm:pt modelId="{CB7D90B5-9BA6-4892-9095-2DA8E54FB50F}">
      <dgm:prSet phldrT="[Tekst]"/>
      <dgm:spPr/>
      <dgm:t>
        <a:bodyPr/>
        <a:lstStyle/>
        <a:p>
          <a:r>
            <a:rPr lang="pl-PL" dirty="0"/>
            <a:t>Co najmniej 3 letni staż pracy lub wykonywanie przez co najmniej 3 lata działalności gospodarczej o charakterze zgodnym z wymaganiami na danym stanowisku</a:t>
          </a:r>
        </a:p>
      </dgm:t>
    </dgm:pt>
    <dgm:pt modelId="{E92D06C9-1BF7-42BB-86EF-70F3F10EB811}" type="parTrans" cxnId="{EB18E32E-3DDE-4C1E-80AE-066406AC0BD7}">
      <dgm:prSet/>
      <dgm:spPr/>
      <dgm:t>
        <a:bodyPr/>
        <a:lstStyle/>
        <a:p>
          <a:endParaRPr lang="pl-PL"/>
        </a:p>
      </dgm:t>
    </dgm:pt>
    <dgm:pt modelId="{1825C143-149D-40C0-8543-9942C0C17392}" type="sibTrans" cxnId="{EB18E32E-3DDE-4C1E-80AE-066406AC0BD7}">
      <dgm:prSet/>
      <dgm:spPr/>
      <dgm:t>
        <a:bodyPr/>
        <a:lstStyle/>
        <a:p>
          <a:endParaRPr lang="pl-PL"/>
        </a:p>
      </dgm:t>
    </dgm:pt>
    <dgm:pt modelId="{8266EA91-2EAD-40AB-95D5-B6453027B6DA}">
      <dgm:prSet phldrT="[Tekst]"/>
      <dgm:spPr/>
      <dgm:t>
        <a:bodyPr/>
        <a:lstStyle/>
        <a:p>
          <a:r>
            <a:rPr lang="pl-PL" dirty="0"/>
            <a:t>Wyższe wykształcenie</a:t>
          </a:r>
        </a:p>
      </dgm:t>
    </dgm:pt>
    <dgm:pt modelId="{5FF35CA6-5BAF-42D7-9C60-37F76D71C2E7}" type="parTrans" cxnId="{8AEB2C87-8CB9-49AD-B489-31AE81335CF0}">
      <dgm:prSet/>
      <dgm:spPr/>
      <dgm:t>
        <a:bodyPr/>
        <a:lstStyle/>
        <a:p>
          <a:endParaRPr lang="pl-PL"/>
        </a:p>
      </dgm:t>
    </dgm:pt>
    <dgm:pt modelId="{667F12CA-5041-4FDB-85B4-C1994F2F247D}" type="sibTrans" cxnId="{8AEB2C87-8CB9-49AD-B489-31AE81335CF0}">
      <dgm:prSet/>
      <dgm:spPr/>
      <dgm:t>
        <a:bodyPr/>
        <a:lstStyle/>
        <a:p>
          <a:endParaRPr lang="pl-PL"/>
        </a:p>
      </dgm:t>
    </dgm:pt>
    <dgm:pt modelId="{809735AF-222D-4B13-B5D0-FB74DA2D7EA9}">
      <dgm:prSet/>
      <dgm:spPr/>
      <dgm:t>
        <a:bodyPr/>
        <a:lstStyle/>
        <a:p>
          <a:r>
            <a:rPr lang="pl-PL" dirty="0"/>
            <a:t>Pełna zdolność do czynności prawnych i korzystanie z pełni praw publicznych</a:t>
          </a:r>
        </a:p>
      </dgm:t>
    </dgm:pt>
    <dgm:pt modelId="{69C50090-6FFB-4E8F-A5BF-06ECDC770167}" type="parTrans" cxnId="{D9F66B01-0310-45F9-9F74-D9112C112E96}">
      <dgm:prSet/>
      <dgm:spPr/>
      <dgm:t>
        <a:bodyPr/>
        <a:lstStyle/>
        <a:p>
          <a:endParaRPr lang="pl-PL"/>
        </a:p>
      </dgm:t>
    </dgm:pt>
    <dgm:pt modelId="{56B5AF1B-2EB6-4E1A-8435-AEEF6B9B5624}" type="sibTrans" cxnId="{D9F66B01-0310-45F9-9F74-D9112C112E96}">
      <dgm:prSet/>
      <dgm:spPr/>
      <dgm:t>
        <a:bodyPr/>
        <a:lstStyle/>
        <a:p>
          <a:endParaRPr lang="pl-PL"/>
        </a:p>
      </dgm:t>
    </dgm:pt>
    <dgm:pt modelId="{83143C2A-2F33-41F6-AA46-BB23C6A6B062}">
      <dgm:prSet/>
      <dgm:spPr/>
      <dgm:t>
        <a:bodyPr/>
        <a:lstStyle/>
        <a:p>
          <a:r>
            <a:rPr lang="pl-PL" dirty="0"/>
            <a:t>Nieposzlakowana opinia</a:t>
          </a:r>
        </a:p>
      </dgm:t>
    </dgm:pt>
    <dgm:pt modelId="{CFD39A98-8710-4CD9-B8F4-CE4C62A04D20}" type="parTrans" cxnId="{25D8504F-A28A-4D4E-B8B4-257E28E0806F}">
      <dgm:prSet/>
      <dgm:spPr/>
      <dgm:t>
        <a:bodyPr/>
        <a:lstStyle/>
        <a:p>
          <a:endParaRPr lang="pl-PL"/>
        </a:p>
      </dgm:t>
    </dgm:pt>
    <dgm:pt modelId="{7102AB77-EC85-45B7-ADEA-D8E1F1303F5A}" type="sibTrans" cxnId="{25D8504F-A28A-4D4E-B8B4-257E28E0806F}">
      <dgm:prSet/>
      <dgm:spPr/>
      <dgm:t>
        <a:bodyPr/>
        <a:lstStyle/>
        <a:p>
          <a:endParaRPr lang="pl-PL"/>
        </a:p>
      </dgm:t>
    </dgm:pt>
    <dgm:pt modelId="{2843C9D7-68EC-4F57-9F3A-FB7A887B4830}" type="pres">
      <dgm:prSet presAssocID="{FA834806-42C3-45C6-B5FD-FCFAC1912DED}" presName="theList" presStyleCnt="0">
        <dgm:presLayoutVars>
          <dgm:dir/>
          <dgm:animLvl val="lvl"/>
          <dgm:resizeHandles val="exact"/>
        </dgm:presLayoutVars>
      </dgm:prSet>
      <dgm:spPr/>
    </dgm:pt>
    <dgm:pt modelId="{68B12D78-3E95-4370-9649-08EC51790B9D}" type="pres">
      <dgm:prSet presAssocID="{11303695-C743-40D2-A7E4-224855853A4E}" presName="compNode" presStyleCnt="0"/>
      <dgm:spPr/>
    </dgm:pt>
    <dgm:pt modelId="{925A5D87-4DD4-4972-B4A8-E5C3DAC02DF7}" type="pres">
      <dgm:prSet presAssocID="{11303695-C743-40D2-A7E4-224855853A4E}" presName="aNode" presStyleLbl="bgShp" presStyleIdx="0" presStyleCnt="3"/>
      <dgm:spPr/>
    </dgm:pt>
    <dgm:pt modelId="{07E3C0B1-9450-4565-88D0-B78A96BA752D}" type="pres">
      <dgm:prSet presAssocID="{11303695-C743-40D2-A7E4-224855853A4E}" presName="textNode" presStyleLbl="bgShp" presStyleIdx="0" presStyleCnt="3"/>
      <dgm:spPr/>
    </dgm:pt>
    <dgm:pt modelId="{8A1F6CC3-0BE7-4448-ACED-A1941DD9C3A6}" type="pres">
      <dgm:prSet presAssocID="{11303695-C743-40D2-A7E4-224855853A4E}" presName="compChildNode" presStyleCnt="0"/>
      <dgm:spPr/>
    </dgm:pt>
    <dgm:pt modelId="{12020B4B-8EC3-44EB-BA8B-D3EA2326F30E}" type="pres">
      <dgm:prSet presAssocID="{11303695-C743-40D2-A7E4-224855853A4E}" presName="theInnerList" presStyleCnt="0"/>
      <dgm:spPr/>
    </dgm:pt>
    <dgm:pt modelId="{8A05C56A-2C2B-4FED-86BF-EE9368796A6A}" type="pres">
      <dgm:prSet presAssocID="{342DE92B-968F-44BB-A1E4-294222F1BF2F}" presName="childNode" presStyleLbl="node1" presStyleIdx="0" presStyleCnt="8">
        <dgm:presLayoutVars>
          <dgm:bulletEnabled val="1"/>
        </dgm:presLayoutVars>
      </dgm:prSet>
      <dgm:spPr/>
    </dgm:pt>
    <dgm:pt modelId="{75B4A310-FB1B-41F1-961B-091A1D7AB5BB}" type="pres">
      <dgm:prSet presAssocID="{342DE92B-968F-44BB-A1E4-294222F1BF2F}" presName="aSpace2" presStyleCnt="0"/>
      <dgm:spPr/>
    </dgm:pt>
    <dgm:pt modelId="{792E7D05-AA9C-4836-80D9-C06AB5993704}" type="pres">
      <dgm:prSet presAssocID="{809735AF-222D-4B13-B5D0-FB74DA2D7EA9}" presName="childNode" presStyleLbl="node1" presStyleIdx="1" presStyleCnt="8">
        <dgm:presLayoutVars>
          <dgm:bulletEnabled val="1"/>
        </dgm:presLayoutVars>
      </dgm:prSet>
      <dgm:spPr/>
    </dgm:pt>
    <dgm:pt modelId="{AD008245-B65A-40BD-A562-0A59507E8F90}" type="pres">
      <dgm:prSet presAssocID="{809735AF-222D-4B13-B5D0-FB74DA2D7EA9}" presName="aSpace2" presStyleCnt="0"/>
      <dgm:spPr/>
    </dgm:pt>
    <dgm:pt modelId="{25C379A5-221B-4305-AE07-1F14FF063262}" type="pres">
      <dgm:prSet presAssocID="{EFA5E32B-D632-4EB8-B15F-1147B45D83C3}" presName="childNode" presStyleLbl="node1" presStyleIdx="2" presStyleCnt="8">
        <dgm:presLayoutVars>
          <dgm:bulletEnabled val="1"/>
        </dgm:presLayoutVars>
      </dgm:prSet>
      <dgm:spPr/>
    </dgm:pt>
    <dgm:pt modelId="{C9C0A527-C54B-42E1-ABDF-B5340DDEF2C0}" type="pres">
      <dgm:prSet presAssocID="{11303695-C743-40D2-A7E4-224855853A4E}" presName="aSpace" presStyleCnt="0"/>
      <dgm:spPr/>
    </dgm:pt>
    <dgm:pt modelId="{1C804E08-F892-47A4-83AF-D755971CCE06}" type="pres">
      <dgm:prSet presAssocID="{5605B7A2-FEF6-4205-9CA4-CF6B396F94F6}" presName="compNode" presStyleCnt="0"/>
      <dgm:spPr/>
    </dgm:pt>
    <dgm:pt modelId="{23F8E308-67D8-4682-BB8A-5DDB697731D4}" type="pres">
      <dgm:prSet presAssocID="{5605B7A2-FEF6-4205-9CA4-CF6B396F94F6}" presName="aNode" presStyleLbl="bgShp" presStyleIdx="1" presStyleCnt="3"/>
      <dgm:spPr/>
    </dgm:pt>
    <dgm:pt modelId="{61034A4E-823A-42F0-A95D-B8CFFB2A5749}" type="pres">
      <dgm:prSet presAssocID="{5605B7A2-FEF6-4205-9CA4-CF6B396F94F6}" presName="textNode" presStyleLbl="bgShp" presStyleIdx="1" presStyleCnt="3"/>
      <dgm:spPr/>
    </dgm:pt>
    <dgm:pt modelId="{B3E56116-27F7-4D50-B3C8-4B7ECC45AC24}" type="pres">
      <dgm:prSet presAssocID="{5605B7A2-FEF6-4205-9CA4-CF6B396F94F6}" presName="compChildNode" presStyleCnt="0"/>
      <dgm:spPr/>
    </dgm:pt>
    <dgm:pt modelId="{51F17F6E-55B8-4B9D-91A9-F6067BC6AA32}" type="pres">
      <dgm:prSet presAssocID="{5605B7A2-FEF6-4205-9CA4-CF6B396F94F6}" presName="theInnerList" presStyleCnt="0"/>
      <dgm:spPr/>
    </dgm:pt>
    <dgm:pt modelId="{BF544FE0-1E9B-4374-AFDA-02314D35B87D}" type="pres">
      <dgm:prSet presAssocID="{ED553072-2BC6-4161-9C29-ACB99D7587F4}" presName="childNode" presStyleLbl="node1" presStyleIdx="3" presStyleCnt="8">
        <dgm:presLayoutVars>
          <dgm:bulletEnabled val="1"/>
        </dgm:presLayoutVars>
      </dgm:prSet>
      <dgm:spPr/>
    </dgm:pt>
    <dgm:pt modelId="{E0BD86CF-E95E-4066-954E-20260C20C2CF}" type="pres">
      <dgm:prSet presAssocID="{ED553072-2BC6-4161-9C29-ACB99D7587F4}" presName="aSpace2" presStyleCnt="0"/>
      <dgm:spPr/>
    </dgm:pt>
    <dgm:pt modelId="{3A460A9E-BE02-4798-B9BF-8747020B5457}" type="pres">
      <dgm:prSet presAssocID="{05B68DAB-9BF6-40F1-8374-6CBA75782EE6}" presName="childNode" presStyleLbl="node1" presStyleIdx="4" presStyleCnt="8">
        <dgm:presLayoutVars>
          <dgm:bulletEnabled val="1"/>
        </dgm:presLayoutVars>
      </dgm:prSet>
      <dgm:spPr/>
    </dgm:pt>
    <dgm:pt modelId="{03CF4A70-66C5-46DD-903E-816D8BAB0A50}" type="pres">
      <dgm:prSet presAssocID="{05B68DAB-9BF6-40F1-8374-6CBA75782EE6}" presName="aSpace2" presStyleCnt="0"/>
      <dgm:spPr/>
    </dgm:pt>
    <dgm:pt modelId="{4A456BDF-8E65-4DAF-8270-46D8FDD3C6B6}" type="pres">
      <dgm:prSet presAssocID="{83143C2A-2F33-41F6-AA46-BB23C6A6B062}" presName="childNode" presStyleLbl="node1" presStyleIdx="5" presStyleCnt="8">
        <dgm:presLayoutVars>
          <dgm:bulletEnabled val="1"/>
        </dgm:presLayoutVars>
      </dgm:prSet>
      <dgm:spPr/>
    </dgm:pt>
    <dgm:pt modelId="{6F00932C-E91C-4E6D-83CE-131EDBAE673D}" type="pres">
      <dgm:prSet presAssocID="{5605B7A2-FEF6-4205-9CA4-CF6B396F94F6}" presName="aSpace" presStyleCnt="0"/>
      <dgm:spPr/>
    </dgm:pt>
    <dgm:pt modelId="{2028F83D-2379-413C-8D04-869ED4D3F447}" type="pres">
      <dgm:prSet presAssocID="{89FE09DF-D573-473E-8064-B0BFADFCAFDD}" presName="compNode" presStyleCnt="0"/>
      <dgm:spPr/>
    </dgm:pt>
    <dgm:pt modelId="{525E6B01-874C-4E79-9438-C14909F47ACE}" type="pres">
      <dgm:prSet presAssocID="{89FE09DF-D573-473E-8064-B0BFADFCAFDD}" presName="aNode" presStyleLbl="bgShp" presStyleIdx="2" presStyleCnt="3"/>
      <dgm:spPr/>
    </dgm:pt>
    <dgm:pt modelId="{9656A3CD-EE4B-4666-B6BE-C4F86B53C8CE}" type="pres">
      <dgm:prSet presAssocID="{89FE09DF-D573-473E-8064-B0BFADFCAFDD}" presName="textNode" presStyleLbl="bgShp" presStyleIdx="2" presStyleCnt="3"/>
      <dgm:spPr/>
    </dgm:pt>
    <dgm:pt modelId="{AC3DAFE1-3E84-478A-9A55-3D2D2CC1DD2D}" type="pres">
      <dgm:prSet presAssocID="{89FE09DF-D573-473E-8064-B0BFADFCAFDD}" presName="compChildNode" presStyleCnt="0"/>
      <dgm:spPr/>
    </dgm:pt>
    <dgm:pt modelId="{EAD2C746-FB9A-47EA-BB99-7A74B60C77DD}" type="pres">
      <dgm:prSet presAssocID="{89FE09DF-D573-473E-8064-B0BFADFCAFDD}" presName="theInnerList" presStyleCnt="0"/>
      <dgm:spPr/>
    </dgm:pt>
    <dgm:pt modelId="{60AE3A60-1C3F-426F-B4C2-5C0755E74CA3}" type="pres">
      <dgm:prSet presAssocID="{CB7D90B5-9BA6-4892-9095-2DA8E54FB50F}" presName="childNode" presStyleLbl="node1" presStyleIdx="6" presStyleCnt="8">
        <dgm:presLayoutVars>
          <dgm:bulletEnabled val="1"/>
        </dgm:presLayoutVars>
      </dgm:prSet>
      <dgm:spPr/>
    </dgm:pt>
    <dgm:pt modelId="{759D7A32-760B-4005-8663-48B5398A8DD8}" type="pres">
      <dgm:prSet presAssocID="{CB7D90B5-9BA6-4892-9095-2DA8E54FB50F}" presName="aSpace2" presStyleCnt="0"/>
      <dgm:spPr/>
    </dgm:pt>
    <dgm:pt modelId="{054F1DBB-5730-4A45-80F7-F49D97F94F32}" type="pres">
      <dgm:prSet presAssocID="{8266EA91-2EAD-40AB-95D5-B6453027B6DA}" presName="childNode" presStyleLbl="node1" presStyleIdx="7" presStyleCnt="8">
        <dgm:presLayoutVars>
          <dgm:bulletEnabled val="1"/>
        </dgm:presLayoutVars>
      </dgm:prSet>
      <dgm:spPr/>
    </dgm:pt>
  </dgm:ptLst>
  <dgm:cxnLst>
    <dgm:cxn modelId="{D9F66B01-0310-45F9-9F74-D9112C112E96}" srcId="{11303695-C743-40D2-A7E4-224855853A4E}" destId="{809735AF-222D-4B13-B5D0-FB74DA2D7EA9}" srcOrd="1" destOrd="0" parTransId="{69C50090-6FFB-4E8F-A5BF-06ECDC770167}" sibTransId="{56B5AF1B-2EB6-4E1A-8435-AEEF6B9B5624}"/>
    <dgm:cxn modelId="{0A241303-9C4E-4D1D-8071-C3279ED692FD}" type="presOf" srcId="{89FE09DF-D573-473E-8064-B0BFADFCAFDD}" destId="{525E6B01-874C-4E79-9438-C14909F47ACE}" srcOrd="0" destOrd="0" presId="urn:microsoft.com/office/officeart/2005/8/layout/lProcess2"/>
    <dgm:cxn modelId="{32B31D14-629E-48A4-99BA-0798F1D9368B}" srcId="{FA834806-42C3-45C6-B5FD-FCFAC1912DED}" destId="{89FE09DF-D573-473E-8064-B0BFADFCAFDD}" srcOrd="2" destOrd="0" parTransId="{711BD797-0176-4047-BF2C-7F445B7519EA}" sibTransId="{C0282CA8-27E4-4492-A94E-9BF3F885A5E5}"/>
    <dgm:cxn modelId="{FE095C16-F99E-474E-82DA-358EF5EC06D1}" type="presOf" srcId="{809735AF-222D-4B13-B5D0-FB74DA2D7EA9}" destId="{792E7D05-AA9C-4836-80D9-C06AB5993704}" srcOrd="0" destOrd="0" presId="urn:microsoft.com/office/officeart/2005/8/layout/lProcess2"/>
    <dgm:cxn modelId="{35BA361C-25A9-4FB4-8C59-CE4C983CD9FD}" type="presOf" srcId="{EFA5E32B-D632-4EB8-B15F-1147B45D83C3}" destId="{25C379A5-221B-4305-AE07-1F14FF063262}" srcOrd="0" destOrd="0" presId="urn:microsoft.com/office/officeart/2005/8/layout/lProcess2"/>
    <dgm:cxn modelId="{EB18E32E-3DDE-4C1E-80AE-066406AC0BD7}" srcId="{89FE09DF-D573-473E-8064-B0BFADFCAFDD}" destId="{CB7D90B5-9BA6-4892-9095-2DA8E54FB50F}" srcOrd="0" destOrd="0" parTransId="{E92D06C9-1BF7-42BB-86EF-70F3F10EB811}" sibTransId="{1825C143-149D-40C0-8543-9942C0C17392}"/>
    <dgm:cxn modelId="{D9006132-FD68-4812-ACBA-DAA3154CC45E}" type="presOf" srcId="{ED553072-2BC6-4161-9C29-ACB99D7587F4}" destId="{BF544FE0-1E9B-4374-AFDA-02314D35B87D}" srcOrd="0" destOrd="0" presId="urn:microsoft.com/office/officeart/2005/8/layout/lProcess2"/>
    <dgm:cxn modelId="{ADD7FF5C-9A84-48DF-AF29-FF61A86BF345}" type="presOf" srcId="{8266EA91-2EAD-40AB-95D5-B6453027B6DA}" destId="{054F1DBB-5730-4A45-80F7-F49D97F94F32}" srcOrd="0" destOrd="0" presId="urn:microsoft.com/office/officeart/2005/8/layout/lProcess2"/>
    <dgm:cxn modelId="{DF33AB61-C61F-4CDB-89C7-36A8786C1A36}" type="presOf" srcId="{5605B7A2-FEF6-4205-9CA4-CF6B396F94F6}" destId="{23F8E308-67D8-4682-BB8A-5DDB697731D4}" srcOrd="0" destOrd="0" presId="urn:microsoft.com/office/officeart/2005/8/layout/lProcess2"/>
    <dgm:cxn modelId="{8687C564-B0AF-40A0-9A69-7DF60AC1A237}" srcId="{11303695-C743-40D2-A7E4-224855853A4E}" destId="{342DE92B-968F-44BB-A1E4-294222F1BF2F}" srcOrd="0" destOrd="0" parTransId="{9D9F7CC2-B971-408B-B0AE-6FFE17FC3002}" sibTransId="{C87D51EF-E173-482C-BD27-C43E52215A0D}"/>
    <dgm:cxn modelId="{23D62567-3E12-4635-A2E6-D763874DA1B0}" type="presOf" srcId="{11303695-C743-40D2-A7E4-224855853A4E}" destId="{07E3C0B1-9450-4565-88D0-B78A96BA752D}" srcOrd="1" destOrd="0" presId="urn:microsoft.com/office/officeart/2005/8/layout/lProcess2"/>
    <dgm:cxn modelId="{25D8504F-A28A-4D4E-B8B4-257E28E0806F}" srcId="{5605B7A2-FEF6-4205-9CA4-CF6B396F94F6}" destId="{83143C2A-2F33-41F6-AA46-BB23C6A6B062}" srcOrd="2" destOrd="0" parTransId="{CFD39A98-8710-4CD9-B8F4-CE4C62A04D20}" sibTransId="{7102AB77-EC85-45B7-ADEA-D8E1F1303F5A}"/>
    <dgm:cxn modelId="{C5DE8C54-A173-473B-AABE-52C5D8DAF512}" srcId="{11303695-C743-40D2-A7E4-224855853A4E}" destId="{EFA5E32B-D632-4EB8-B15F-1147B45D83C3}" srcOrd="2" destOrd="0" parTransId="{7BBDC74B-EDFC-4286-9B74-56AB9EBDE284}" sibTransId="{D68E0798-33B1-4434-8DE3-D40F9BC929B2}"/>
    <dgm:cxn modelId="{24B81C75-BEB3-42C9-8D15-3955A093F8ED}" type="presOf" srcId="{89FE09DF-D573-473E-8064-B0BFADFCAFDD}" destId="{9656A3CD-EE4B-4666-B6BE-C4F86B53C8CE}" srcOrd="1" destOrd="0" presId="urn:microsoft.com/office/officeart/2005/8/layout/lProcess2"/>
    <dgm:cxn modelId="{0C055C79-8DF2-41F4-B180-691ABA1552C6}" srcId="{5605B7A2-FEF6-4205-9CA4-CF6B396F94F6}" destId="{05B68DAB-9BF6-40F1-8374-6CBA75782EE6}" srcOrd="1" destOrd="0" parTransId="{CFB2BFD0-8193-474C-821D-0BD4111A2129}" sibTransId="{81EFFE52-06D1-418E-96A4-D4F90E8F918E}"/>
    <dgm:cxn modelId="{EC38E081-5DF3-4BA6-802B-18BAF95B8305}" type="presOf" srcId="{11303695-C743-40D2-A7E4-224855853A4E}" destId="{925A5D87-4DD4-4972-B4A8-E5C3DAC02DF7}" srcOrd="0" destOrd="0" presId="urn:microsoft.com/office/officeart/2005/8/layout/lProcess2"/>
    <dgm:cxn modelId="{8AEB2C87-8CB9-49AD-B489-31AE81335CF0}" srcId="{89FE09DF-D573-473E-8064-B0BFADFCAFDD}" destId="{8266EA91-2EAD-40AB-95D5-B6453027B6DA}" srcOrd="1" destOrd="0" parTransId="{5FF35CA6-5BAF-42D7-9C60-37F76D71C2E7}" sibTransId="{667F12CA-5041-4FDB-85B4-C1994F2F247D}"/>
    <dgm:cxn modelId="{A0F33893-636B-468E-A1EB-BB0E55223252}" type="presOf" srcId="{05B68DAB-9BF6-40F1-8374-6CBA75782EE6}" destId="{3A460A9E-BE02-4798-B9BF-8747020B5457}" srcOrd="0" destOrd="0" presId="urn:microsoft.com/office/officeart/2005/8/layout/lProcess2"/>
    <dgm:cxn modelId="{6A4C6698-B25F-467F-BA52-E0B6E0A50E3B}" type="presOf" srcId="{342DE92B-968F-44BB-A1E4-294222F1BF2F}" destId="{8A05C56A-2C2B-4FED-86BF-EE9368796A6A}" srcOrd="0" destOrd="0" presId="urn:microsoft.com/office/officeart/2005/8/layout/lProcess2"/>
    <dgm:cxn modelId="{C2A535A9-C0A6-4534-8D59-CAA10EF652BA}" type="presOf" srcId="{5605B7A2-FEF6-4205-9CA4-CF6B396F94F6}" destId="{61034A4E-823A-42F0-A95D-B8CFFB2A5749}" srcOrd="1" destOrd="0" presId="urn:microsoft.com/office/officeart/2005/8/layout/lProcess2"/>
    <dgm:cxn modelId="{EAF4BEBE-7D82-4F34-9CA1-D29689AE0168}" type="presOf" srcId="{FA834806-42C3-45C6-B5FD-FCFAC1912DED}" destId="{2843C9D7-68EC-4F57-9F3A-FB7A887B4830}" srcOrd="0" destOrd="0" presId="urn:microsoft.com/office/officeart/2005/8/layout/lProcess2"/>
    <dgm:cxn modelId="{EB942FC9-ABA4-4A80-ACB9-3536E677A414}" srcId="{5605B7A2-FEF6-4205-9CA4-CF6B396F94F6}" destId="{ED553072-2BC6-4161-9C29-ACB99D7587F4}" srcOrd="0" destOrd="0" parTransId="{C29CEE15-3031-40DF-A8B1-27508720401D}" sibTransId="{A5A16DF4-4A29-441F-AFC4-B9C10E9799D0}"/>
    <dgm:cxn modelId="{5766E4DB-D415-4938-9B0F-F2A3F5DA35E1}" srcId="{FA834806-42C3-45C6-B5FD-FCFAC1912DED}" destId="{11303695-C743-40D2-A7E4-224855853A4E}" srcOrd="0" destOrd="0" parTransId="{941D3B8F-FEE2-43BD-A6A5-F07FF1FAF5C4}" sibTransId="{0E6379B7-59D6-418F-B673-512C24C2E26C}"/>
    <dgm:cxn modelId="{90A286E8-083F-4D16-9AC0-F58E68A8780B}" type="presOf" srcId="{83143C2A-2F33-41F6-AA46-BB23C6A6B062}" destId="{4A456BDF-8E65-4DAF-8270-46D8FDD3C6B6}" srcOrd="0" destOrd="0" presId="urn:microsoft.com/office/officeart/2005/8/layout/lProcess2"/>
    <dgm:cxn modelId="{1DFF07F5-30F7-415F-91DA-F3BF60116C31}" type="presOf" srcId="{CB7D90B5-9BA6-4892-9095-2DA8E54FB50F}" destId="{60AE3A60-1C3F-426F-B4C2-5C0755E74CA3}" srcOrd="0" destOrd="0" presId="urn:microsoft.com/office/officeart/2005/8/layout/lProcess2"/>
    <dgm:cxn modelId="{818310FC-BF85-42BC-B054-183C74BC0DBE}" srcId="{FA834806-42C3-45C6-B5FD-FCFAC1912DED}" destId="{5605B7A2-FEF6-4205-9CA4-CF6B396F94F6}" srcOrd="1" destOrd="0" parTransId="{15D76354-1694-4103-B5E0-2114D4116435}" sibTransId="{DF67DAF4-BFC9-4F3C-B402-CB90C3951360}"/>
    <dgm:cxn modelId="{F49458DF-8BC4-4E7A-B484-8F7ACBA63886}" type="presParOf" srcId="{2843C9D7-68EC-4F57-9F3A-FB7A887B4830}" destId="{68B12D78-3E95-4370-9649-08EC51790B9D}" srcOrd="0" destOrd="0" presId="urn:microsoft.com/office/officeart/2005/8/layout/lProcess2"/>
    <dgm:cxn modelId="{3D54247F-7ADC-4F57-83D0-EBACB90CECD3}" type="presParOf" srcId="{68B12D78-3E95-4370-9649-08EC51790B9D}" destId="{925A5D87-4DD4-4972-B4A8-E5C3DAC02DF7}" srcOrd="0" destOrd="0" presId="urn:microsoft.com/office/officeart/2005/8/layout/lProcess2"/>
    <dgm:cxn modelId="{C5CBBD74-CF34-4ED9-96D2-2B8A0FA7DCCA}" type="presParOf" srcId="{68B12D78-3E95-4370-9649-08EC51790B9D}" destId="{07E3C0B1-9450-4565-88D0-B78A96BA752D}" srcOrd="1" destOrd="0" presId="urn:microsoft.com/office/officeart/2005/8/layout/lProcess2"/>
    <dgm:cxn modelId="{C46B082B-C1FC-4061-A1CD-51A503A739D3}" type="presParOf" srcId="{68B12D78-3E95-4370-9649-08EC51790B9D}" destId="{8A1F6CC3-0BE7-4448-ACED-A1941DD9C3A6}" srcOrd="2" destOrd="0" presId="urn:microsoft.com/office/officeart/2005/8/layout/lProcess2"/>
    <dgm:cxn modelId="{10DEEC69-2B01-476A-A6E3-B780A757F589}" type="presParOf" srcId="{8A1F6CC3-0BE7-4448-ACED-A1941DD9C3A6}" destId="{12020B4B-8EC3-44EB-BA8B-D3EA2326F30E}" srcOrd="0" destOrd="0" presId="urn:microsoft.com/office/officeart/2005/8/layout/lProcess2"/>
    <dgm:cxn modelId="{A5C2ECDD-2623-4AD2-B5F9-E154F39D6F01}" type="presParOf" srcId="{12020B4B-8EC3-44EB-BA8B-D3EA2326F30E}" destId="{8A05C56A-2C2B-4FED-86BF-EE9368796A6A}" srcOrd="0" destOrd="0" presId="urn:microsoft.com/office/officeart/2005/8/layout/lProcess2"/>
    <dgm:cxn modelId="{14497AEE-823E-4218-81FE-5715633D332D}" type="presParOf" srcId="{12020B4B-8EC3-44EB-BA8B-D3EA2326F30E}" destId="{75B4A310-FB1B-41F1-961B-091A1D7AB5BB}" srcOrd="1" destOrd="0" presId="urn:microsoft.com/office/officeart/2005/8/layout/lProcess2"/>
    <dgm:cxn modelId="{82DED087-309B-4881-B359-65BBA74BB5A1}" type="presParOf" srcId="{12020B4B-8EC3-44EB-BA8B-D3EA2326F30E}" destId="{792E7D05-AA9C-4836-80D9-C06AB5993704}" srcOrd="2" destOrd="0" presId="urn:microsoft.com/office/officeart/2005/8/layout/lProcess2"/>
    <dgm:cxn modelId="{5E70E47E-6844-4A89-932D-C482DA94B6F1}" type="presParOf" srcId="{12020B4B-8EC3-44EB-BA8B-D3EA2326F30E}" destId="{AD008245-B65A-40BD-A562-0A59507E8F90}" srcOrd="3" destOrd="0" presId="urn:microsoft.com/office/officeart/2005/8/layout/lProcess2"/>
    <dgm:cxn modelId="{00914868-F338-4739-BDDF-C255F02FF7F4}" type="presParOf" srcId="{12020B4B-8EC3-44EB-BA8B-D3EA2326F30E}" destId="{25C379A5-221B-4305-AE07-1F14FF063262}" srcOrd="4" destOrd="0" presId="urn:microsoft.com/office/officeart/2005/8/layout/lProcess2"/>
    <dgm:cxn modelId="{409C5655-5C13-4C5E-B771-5ABCD4BBFEC7}" type="presParOf" srcId="{2843C9D7-68EC-4F57-9F3A-FB7A887B4830}" destId="{C9C0A527-C54B-42E1-ABDF-B5340DDEF2C0}" srcOrd="1" destOrd="0" presId="urn:microsoft.com/office/officeart/2005/8/layout/lProcess2"/>
    <dgm:cxn modelId="{FBBAA09E-5811-4606-9ED3-F3C7406595CE}" type="presParOf" srcId="{2843C9D7-68EC-4F57-9F3A-FB7A887B4830}" destId="{1C804E08-F892-47A4-83AF-D755971CCE06}" srcOrd="2" destOrd="0" presId="urn:microsoft.com/office/officeart/2005/8/layout/lProcess2"/>
    <dgm:cxn modelId="{7241F940-9B91-4C0A-826B-63D3BE6A38D6}" type="presParOf" srcId="{1C804E08-F892-47A4-83AF-D755971CCE06}" destId="{23F8E308-67D8-4682-BB8A-5DDB697731D4}" srcOrd="0" destOrd="0" presId="urn:microsoft.com/office/officeart/2005/8/layout/lProcess2"/>
    <dgm:cxn modelId="{FD3D7230-0A7F-492B-9078-B68EDE068233}" type="presParOf" srcId="{1C804E08-F892-47A4-83AF-D755971CCE06}" destId="{61034A4E-823A-42F0-A95D-B8CFFB2A5749}" srcOrd="1" destOrd="0" presId="urn:microsoft.com/office/officeart/2005/8/layout/lProcess2"/>
    <dgm:cxn modelId="{806F159E-0B7A-4628-9EC3-14663AE4B06F}" type="presParOf" srcId="{1C804E08-F892-47A4-83AF-D755971CCE06}" destId="{B3E56116-27F7-4D50-B3C8-4B7ECC45AC24}" srcOrd="2" destOrd="0" presId="urn:microsoft.com/office/officeart/2005/8/layout/lProcess2"/>
    <dgm:cxn modelId="{BA8B70A6-D926-4794-B825-491615ADC708}" type="presParOf" srcId="{B3E56116-27F7-4D50-B3C8-4B7ECC45AC24}" destId="{51F17F6E-55B8-4B9D-91A9-F6067BC6AA32}" srcOrd="0" destOrd="0" presId="urn:microsoft.com/office/officeart/2005/8/layout/lProcess2"/>
    <dgm:cxn modelId="{89C7F013-B828-4F31-842B-33ED523C5383}" type="presParOf" srcId="{51F17F6E-55B8-4B9D-91A9-F6067BC6AA32}" destId="{BF544FE0-1E9B-4374-AFDA-02314D35B87D}" srcOrd="0" destOrd="0" presId="urn:microsoft.com/office/officeart/2005/8/layout/lProcess2"/>
    <dgm:cxn modelId="{E5C28471-0776-4E37-8E48-641DAB84798A}" type="presParOf" srcId="{51F17F6E-55B8-4B9D-91A9-F6067BC6AA32}" destId="{E0BD86CF-E95E-4066-954E-20260C20C2CF}" srcOrd="1" destOrd="0" presId="urn:microsoft.com/office/officeart/2005/8/layout/lProcess2"/>
    <dgm:cxn modelId="{65C9FE2F-FB1D-49BA-9C46-3BFA435FE300}" type="presParOf" srcId="{51F17F6E-55B8-4B9D-91A9-F6067BC6AA32}" destId="{3A460A9E-BE02-4798-B9BF-8747020B5457}" srcOrd="2" destOrd="0" presId="urn:microsoft.com/office/officeart/2005/8/layout/lProcess2"/>
    <dgm:cxn modelId="{CDFD9276-F4DF-4E61-B6B2-19F0051C77C6}" type="presParOf" srcId="{51F17F6E-55B8-4B9D-91A9-F6067BC6AA32}" destId="{03CF4A70-66C5-46DD-903E-816D8BAB0A50}" srcOrd="3" destOrd="0" presId="urn:microsoft.com/office/officeart/2005/8/layout/lProcess2"/>
    <dgm:cxn modelId="{8BF08109-31C8-4071-803E-9CEA9F637B63}" type="presParOf" srcId="{51F17F6E-55B8-4B9D-91A9-F6067BC6AA32}" destId="{4A456BDF-8E65-4DAF-8270-46D8FDD3C6B6}" srcOrd="4" destOrd="0" presId="urn:microsoft.com/office/officeart/2005/8/layout/lProcess2"/>
    <dgm:cxn modelId="{6FE5E850-2084-43D1-AC84-90B0F61CE0F9}" type="presParOf" srcId="{2843C9D7-68EC-4F57-9F3A-FB7A887B4830}" destId="{6F00932C-E91C-4E6D-83CE-131EDBAE673D}" srcOrd="3" destOrd="0" presId="urn:microsoft.com/office/officeart/2005/8/layout/lProcess2"/>
    <dgm:cxn modelId="{5A8ADF13-1C10-4AF3-AB08-3BB3BDA73800}" type="presParOf" srcId="{2843C9D7-68EC-4F57-9F3A-FB7A887B4830}" destId="{2028F83D-2379-413C-8D04-869ED4D3F447}" srcOrd="4" destOrd="0" presId="urn:microsoft.com/office/officeart/2005/8/layout/lProcess2"/>
    <dgm:cxn modelId="{DA185244-4C52-4259-9653-71EAA2993DFF}" type="presParOf" srcId="{2028F83D-2379-413C-8D04-869ED4D3F447}" destId="{525E6B01-874C-4E79-9438-C14909F47ACE}" srcOrd="0" destOrd="0" presId="urn:microsoft.com/office/officeart/2005/8/layout/lProcess2"/>
    <dgm:cxn modelId="{1135B45C-0CDE-47C6-94AD-ABBA295C5EB6}" type="presParOf" srcId="{2028F83D-2379-413C-8D04-869ED4D3F447}" destId="{9656A3CD-EE4B-4666-B6BE-C4F86B53C8CE}" srcOrd="1" destOrd="0" presId="urn:microsoft.com/office/officeart/2005/8/layout/lProcess2"/>
    <dgm:cxn modelId="{9E6FE78C-3086-47B6-A963-4A04010D05E4}" type="presParOf" srcId="{2028F83D-2379-413C-8D04-869ED4D3F447}" destId="{AC3DAFE1-3E84-478A-9A55-3D2D2CC1DD2D}" srcOrd="2" destOrd="0" presId="urn:microsoft.com/office/officeart/2005/8/layout/lProcess2"/>
    <dgm:cxn modelId="{274DF544-1095-43EF-BD20-45720040C014}" type="presParOf" srcId="{AC3DAFE1-3E84-478A-9A55-3D2D2CC1DD2D}" destId="{EAD2C746-FB9A-47EA-BB99-7A74B60C77DD}" srcOrd="0" destOrd="0" presId="urn:microsoft.com/office/officeart/2005/8/layout/lProcess2"/>
    <dgm:cxn modelId="{4637258E-B1BF-4268-92AE-727BD863520E}" type="presParOf" srcId="{EAD2C746-FB9A-47EA-BB99-7A74B60C77DD}" destId="{60AE3A60-1C3F-426F-B4C2-5C0755E74CA3}" srcOrd="0" destOrd="0" presId="urn:microsoft.com/office/officeart/2005/8/layout/lProcess2"/>
    <dgm:cxn modelId="{F9708733-0338-4572-B5D0-D87122BA07B8}" type="presParOf" srcId="{EAD2C746-FB9A-47EA-BB99-7A74B60C77DD}" destId="{759D7A32-760B-4005-8663-48B5398A8DD8}" srcOrd="1" destOrd="0" presId="urn:microsoft.com/office/officeart/2005/8/layout/lProcess2"/>
    <dgm:cxn modelId="{FEC69D62-4337-4D7F-B2E1-53423ABA8337}" type="presParOf" srcId="{EAD2C746-FB9A-47EA-BB99-7A74B60C77DD}" destId="{054F1DBB-5730-4A45-80F7-F49D97F94F32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6F2AD8-E5AA-42E8-B63C-CF4C7A7EA242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33D921B-FD1A-4A34-9854-1ADFB85E9CFB}">
      <dgm:prSet phldrT="[Tekst]"/>
      <dgm:spPr/>
      <dgm:t>
        <a:bodyPr/>
        <a:lstStyle/>
        <a:p>
          <a:r>
            <a:rPr lang="pl-PL" dirty="0"/>
            <a:t>Normowanie pracy</a:t>
          </a:r>
        </a:p>
      </dgm:t>
    </dgm:pt>
    <dgm:pt modelId="{AEBF9EC8-7522-4E79-8F13-7E0CB68E1110}" type="parTrans" cxnId="{76C718CC-AC3C-487C-A6A6-1416E63FF7AA}">
      <dgm:prSet/>
      <dgm:spPr/>
      <dgm:t>
        <a:bodyPr/>
        <a:lstStyle/>
        <a:p>
          <a:endParaRPr lang="pl-PL"/>
        </a:p>
      </dgm:t>
    </dgm:pt>
    <dgm:pt modelId="{34C9716F-9FB2-4642-85E0-53B9A78649C7}" type="sibTrans" cxnId="{76C718CC-AC3C-487C-A6A6-1416E63FF7AA}">
      <dgm:prSet/>
      <dgm:spPr/>
      <dgm:t>
        <a:bodyPr/>
        <a:lstStyle/>
        <a:p>
          <a:endParaRPr lang="pl-PL"/>
        </a:p>
      </dgm:t>
    </dgm:pt>
    <dgm:pt modelId="{E325707A-A16D-4428-8A06-F7BE7887318F}">
      <dgm:prSet phldrT="[Tekst]"/>
      <dgm:spPr/>
      <dgm:t>
        <a:bodyPr/>
        <a:lstStyle/>
        <a:p>
          <a:r>
            <a:rPr lang="pl-PL" dirty="0"/>
            <a:t>Wartościowanie pracy</a:t>
          </a:r>
        </a:p>
      </dgm:t>
    </dgm:pt>
    <dgm:pt modelId="{5358F23F-DC5D-4ACF-AC36-17E31B48D665}" type="parTrans" cxnId="{559E37CA-FB1F-4674-BD32-B435CC4FA5F1}">
      <dgm:prSet/>
      <dgm:spPr/>
      <dgm:t>
        <a:bodyPr/>
        <a:lstStyle/>
        <a:p>
          <a:endParaRPr lang="pl-PL"/>
        </a:p>
      </dgm:t>
    </dgm:pt>
    <dgm:pt modelId="{50C45F59-3D10-403E-A812-C2CBE50BABE5}" type="sibTrans" cxnId="{559E37CA-FB1F-4674-BD32-B435CC4FA5F1}">
      <dgm:prSet/>
      <dgm:spPr/>
      <dgm:t>
        <a:bodyPr/>
        <a:lstStyle/>
        <a:p>
          <a:endParaRPr lang="pl-PL"/>
        </a:p>
      </dgm:t>
    </dgm:pt>
    <dgm:pt modelId="{74C728DA-0A89-42B5-904B-9C578C366190}">
      <dgm:prSet phldrT="[Tekst]"/>
      <dgm:spPr/>
      <dgm:t>
        <a:bodyPr/>
        <a:lstStyle/>
        <a:p>
          <a:r>
            <a:rPr lang="pl-PL" dirty="0"/>
            <a:t>Pomiar ilości pracy</a:t>
          </a:r>
        </a:p>
      </dgm:t>
    </dgm:pt>
    <dgm:pt modelId="{B09C4904-402D-4DBB-BD66-77C8A2598D70}" type="sibTrans" cxnId="{9E66C1FC-9922-40B1-970D-75C0B29B21E7}">
      <dgm:prSet/>
      <dgm:spPr/>
      <dgm:t>
        <a:bodyPr/>
        <a:lstStyle/>
        <a:p>
          <a:endParaRPr lang="pl-PL"/>
        </a:p>
      </dgm:t>
    </dgm:pt>
    <dgm:pt modelId="{863DB36F-5E2B-432C-9F6A-8F0E3827FF6A}" type="parTrans" cxnId="{9E66C1FC-9922-40B1-970D-75C0B29B21E7}">
      <dgm:prSet/>
      <dgm:spPr/>
      <dgm:t>
        <a:bodyPr/>
        <a:lstStyle/>
        <a:p>
          <a:endParaRPr lang="pl-PL"/>
        </a:p>
      </dgm:t>
    </dgm:pt>
    <dgm:pt modelId="{87910F3A-98A3-4A43-8319-DE167222F01A}">
      <dgm:prSet phldrT="[Tekst]"/>
      <dgm:spPr/>
      <dgm:t>
        <a:bodyPr/>
        <a:lstStyle/>
        <a:p>
          <a:r>
            <a:rPr lang="pl-PL" dirty="0"/>
            <a:t>Ocena jakości pracy</a:t>
          </a:r>
        </a:p>
      </dgm:t>
    </dgm:pt>
    <dgm:pt modelId="{FD5BE274-A1B0-479F-83D7-E05DF3F6505F}" type="sibTrans" cxnId="{DAD9744F-9FF5-4C87-BF68-6C045C7CB471}">
      <dgm:prSet/>
      <dgm:spPr/>
      <dgm:t>
        <a:bodyPr/>
        <a:lstStyle/>
        <a:p>
          <a:endParaRPr lang="pl-PL"/>
        </a:p>
      </dgm:t>
    </dgm:pt>
    <dgm:pt modelId="{22254615-F7A2-4077-8947-3030369A2458}" type="parTrans" cxnId="{DAD9744F-9FF5-4C87-BF68-6C045C7CB471}">
      <dgm:prSet/>
      <dgm:spPr/>
      <dgm:t>
        <a:bodyPr/>
        <a:lstStyle/>
        <a:p>
          <a:endParaRPr lang="pl-PL"/>
        </a:p>
      </dgm:t>
    </dgm:pt>
    <dgm:pt modelId="{DD4F04DD-89D9-42B2-96F6-AFC2B109399A}">
      <dgm:prSet phldrT="[Tekst]"/>
      <dgm:spPr/>
      <dgm:t>
        <a:bodyPr/>
        <a:lstStyle/>
        <a:p>
          <a:r>
            <a:rPr lang="pl-PL" dirty="0"/>
            <a:t>Ocena efektów pracy</a:t>
          </a:r>
        </a:p>
      </dgm:t>
    </dgm:pt>
    <dgm:pt modelId="{C8691068-D58E-4204-8D02-9BF7FEFF162F}" type="sibTrans" cxnId="{19F3F796-9DE7-437C-B6F4-2AA7A29DC8A9}">
      <dgm:prSet/>
      <dgm:spPr/>
      <dgm:t>
        <a:bodyPr/>
        <a:lstStyle/>
        <a:p>
          <a:endParaRPr lang="pl-PL"/>
        </a:p>
      </dgm:t>
    </dgm:pt>
    <dgm:pt modelId="{A86E2EE3-F610-4CEE-AA64-FADE83FC555D}" type="parTrans" cxnId="{19F3F796-9DE7-437C-B6F4-2AA7A29DC8A9}">
      <dgm:prSet/>
      <dgm:spPr/>
      <dgm:t>
        <a:bodyPr/>
        <a:lstStyle/>
        <a:p>
          <a:endParaRPr lang="pl-PL"/>
        </a:p>
      </dgm:t>
    </dgm:pt>
    <dgm:pt modelId="{B25D4B96-BEFC-4F78-82BC-D335F87E89D8}">
      <dgm:prSet phldrT="[Tekst]"/>
      <dgm:spPr/>
      <dgm:t>
        <a:bodyPr/>
        <a:lstStyle/>
        <a:p>
          <a:r>
            <a:rPr lang="pl-PL" dirty="0"/>
            <a:t>Ocena pracownicza</a:t>
          </a:r>
        </a:p>
      </dgm:t>
    </dgm:pt>
    <dgm:pt modelId="{65255530-8B63-4DC1-9C6D-3B30CE54B0B9}" type="sibTrans" cxnId="{A2067B19-9D3E-495F-A085-3F91EB5DDCAC}">
      <dgm:prSet/>
      <dgm:spPr/>
      <dgm:t>
        <a:bodyPr/>
        <a:lstStyle/>
        <a:p>
          <a:endParaRPr lang="pl-PL"/>
        </a:p>
      </dgm:t>
    </dgm:pt>
    <dgm:pt modelId="{F356566F-8E6E-4932-A85C-6A8FBF854A6F}" type="parTrans" cxnId="{A2067B19-9D3E-495F-A085-3F91EB5DDCAC}">
      <dgm:prSet/>
      <dgm:spPr/>
      <dgm:t>
        <a:bodyPr/>
        <a:lstStyle/>
        <a:p>
          <a:endParaRPr lang="pl-PL"/>
        </a:p>
      </dgm:t>
    </dgm:pt>
    <dgm:pt modelId="{BF4C0265-BD7E-4082-907F-561B24678554}" type="pres">
      <dgm:prSet presAssocID="{BE6F2AD8-E5AA-42E8-B63C-CF4C7A7EA242}" presName="theList" presStyleCnt="0">
        <dgm:presLayoutVars>
          <dgm:dir/>
          <dgm:animLvl val="lvl"/>
          <dgm:resizeHandles val="exact"/>
        </dgm:presLayoutVars>
      </dgm:prSet>
      <dgm:spPr/>
    </dgm:pt>
    <dgm:pt modelId="{2C5BEB14-1EF2-4F7A-8F17-6772F9602DD5}" type="pres">
      <dgm:prSet presAssocID="{A33D921B-FD1A-4A34-9854-1ADFB85E9CFB}" presName="compNode" presStyleCnt="0"/>
      <dgm:spPr/>
    </dgm:pt>
    <dgm:pt modelId="{EB4822F7-5E54-4E52-A6E6-CB47EA597D0E}" type="pres">
      <dgm:prSet presAssocID="{A33D921B-FD1A-4A34-9854-1ADFB85E9CFB}" presName="aNode" presStyleLbl="bgShp" presStyleIdx="0" presStyleCnt="3"/>
      <dgm:spPr/>
    </dgm:pt>
    <dgm:pt modelId="{BF2D4D2E-BF4A-4C51-941F-3BB731B970C8}" type="pres">
      <dgm:prSet presAssocID="{A33D921B-FD1A-4A34-9854-1ADFB85E9CFB}" presName="textNode" presStyleLbl="bgShp" presStyleIdx="0" presStyleCnt="3"/>
      <dgm:spPr/>
    </dgm:pt>
    <dgm:pt modelId="{2DE1908B-0E11-41B5-ACA1-E19F45518847}" type="pres">
      <dgm:prSet presAssocID="{A33D921B-FD1A-4A34-9854-1ADFB85E9CFB}" presName="compChildNode" presStyleCnt="0"/>
      <dgm:spPr/>
    </dgm:pt>
    <dgm:pt modelId="{E9D9E7B3-6DD4-4BB7-AE07-99751151C0BC}" type="pres">
      <dgm:prSet presAssocID="{A33D921B-FD1A-4A34-9854-1ADFB85E9CFB}" presName="theInnerList" presStyleCnt="0"/>
      <dgm:spPr/>
    </dgm:pt>
    <dgm:pt modelId="{AEFF35A0-930D-4DA7-A742-D387FF7D6D6F}" type="pres">
      <dgm:prSet presAssocID="{74C728DA-0A89-42B5-904B-9C578C366190}" presName="childNode" presStyleLbl="node1" presStyleIdx="0" presStyleCnt="3" custScaleY="71099">
        <dgm:presLayoutVars>
          <dgm:bulletEnabled val="1"/>
        </dgm:presLayoutVars>
      </dgm:prSet>
      <dgm:spPr/>
    </dgm:pt>
    <dgm:pt modelId="{B8A73512-5150-468B-A096-C38139C1F74A}" type="pres">
      <dgm:prSet presAssocID="{A33D921B-FD1A-4A34-9854-1ADFB85E9CFB}" presName="aSpace" presStyleCnt="0"/>
      <dgm:spPr/>
    </dgm:pt>
    <dgm:pt modelId="{BA0FB610-CACF-4E5C-AE1C-5453E15AEDD7}" type="pres">
      <dgm:prSet presAssocID="{E325707A-A16D-4428-8A06-F7BE7887318F}" presName="compNode" presStyleCnt="0"/>
      <dgm:spPr/>
    </dgm:pt>
    <dgm:pt modelId="{639AF746-57EE-43CD-98AC-70BD02D262DE}" type="pres">
      <dgm:prSet presAssocID="{E325707A-A16D-4428-8A06-F7BE7887318F}" presName="aNode" presStyleLbl="bgShp" presStyleIdx="1" presStyleCnt="3"/>
      <dgm:spPr/>
    </dgm:pt>
    <dgm:pt modelId="{5E0D4A52-4FC5-4D61-863F-30D64DC542AD}" type="pres">
      <dgm:prSet presAssocID="{E325707A-A16D-4428-8A06-F7BE7887318F}" presName="textNode" presStyleLbl="bgShp" presStyleIdx="1" presStyleCnt="3"/>
      <dgm:spPr/>
    </dgm:pt>
    <dgm:pt modelId="{2E87A81C-E9B0-406C-BB32-685C91E0D5FA}" type="pres">
      <dgm:prSet presAssocID="{E325707A-A16D-4428-8A06-F7BE7887318F}" presName="compChildNode" presStyleCnt="0"/>
      <dgm:spPr/>
    </dgm:pt>
    <dgm:pt modelId="{F90C950C-A042-400D-9FD0-E6BFF8C378B7}" type="pres">
      <dgm:prSet presAssocID="{E325707A-A16D-4428-8A06-F7BE7887318F}" presName="theInnerList" presStyleCnt="0"/>
      <dgm:spPr/>
    </dgm:pt>
    <dgm:pt modelId="{2AFA18AC-35A4-465C-9891-F25D07775896}" type="pres">
      <dgm:prSet presAssocID="{87910F3A-98A3-4A43-8319-DE167222F01A}" presName="childNode" presStyleLbl="node1" presStyleIdx="1" presStyleCnt="3" custScaleY="71099">
        <dgm:presLayoutVars>
          <dgm:bulletEnabled val="1"/>
        </dgm:presLayoutVars>
      </dgm:prSet>
      <dgm:spPr/>
    </dgm:pt>
    <dgm:pt modelId="{4A598BA2-F521-4521-9BFA-21B28E715149}" type="pres">
      <dgm:prSet presAssocID="{E325707A-A16D-4428-8A06-F7BE7887318F}" presName="aSpace" presStyleCnt="0"/>
      <dgm:spPr/>
    </dgm:pt>
    <dgm:pt modelId="{D3BDBF2E-F017-40DF-92AD-0DCAD6AE898A}" type="pres">
      <dgm:prSet presAssocID="{B25D4B96-BEFC-4F78-82BC-D335F87E89D8}" presName="compNode" presStyleCnt="0"/>
      <dgm:spPr/>
    </dgm:pt>
    <dgm:pt modelId="{F01BC2DB-BB3A-44A4-A8D3-CE3B39625B9B}" type="pres">
      <dgm:prSet presAssocID="{B25D4B96-BEFC-4F78-82BC-D335F87E89D8}" presName="aNode" presStyleLbl="bgShp" presStyleIdx="2" presStyleCnt="3"/>
      <dgm:spPr/>
    </dgm:pt>
    <dgm:pt modelId="{3142DD7A-E5F5-420A-9696-EA68921609D3}" type="pres">
      <dgm:prSet presAssocID="{B25D4B96-BEFC-4F78-82BC-D335F87E89D8}" presName="textNode" presStyleLbl="bgShp" presStyleIdx="2" presStyleCnt="3"/>
      <dgm:spPr/>
    </dgm:pt>
    <dgm:pt modelId="{EAF1A1B8-87FE-4898-9CBE-0E1672325601}" type="pres">
      <dgm:prSet presAssocID="{B25D4B96-BEFC-4F78-82BC-D335F87E89D8}" presName="compChildNode" presStyleCnt="0"/>
      <dgm:spPr/>
    </dgm:pt>
    <dgm:pt modelId="{5C91C5B9-197C-4C6D-82EA-5A36A903857D}" type="pres">
      <dgm:prSet presAssocID="{B25D4B96-BEFC-4F78-82BC-D335F87E89D8}" presName="theInnerList" presStyleCnt="0"/>
      <dgm:spPr/>
    </dgm:pt>
    <dgm:pt modelId="{94A17519-2C7F-4F70-9503-07128BFACA3B}" type="pres">
      <dgm:prSet presAssocID="{DD4F04DD-89D9-42B2-96F6-AFC2B109399A}" presName="childNode" presStyleLbl="node1" presStyleIdx="2" presStyleCnt="3" custScaleY="71099">
        <dgm:presLayoutVars>
          <dgm:bulletEnabled val="1"/>
        </dgm:presLayoutVars>
      </dgm:prSet>
      <dgm:spPr/>
    </dgm:pt>
  </dgm:ptLst>
  <dgm:cxnLst>
    <dgm:cxn modelId="{DC339011-2282-4AD8-AE6A-F61224270AC2}" type="presOf" srcId="{E325707A-A16D-4428-8A06-F7BE7887318F}" destId="{5E0D4A52-4FC5-4D61-863F-30D64DC542AD}" srcOrd="1" destOrd="0" presId="urn:microsoft.com/office/officeart/2005/8/layout/lProcess2"/>
    <dgm:cxn modelId="{9BEE4015-0FE7-4BE7-9BF8-6808E5563178}" type="presOf" srcId="{BE6F2AD8-E5AA-42E8-B63C-CF4C7A7EA242}" destId="{BF4C0265-BD7E-4082-907F-561B24678554}" srcOrd="0" destOrd="0" presId="urn:microsoft.com/office/officeart/2005/8/layout/lProcess2"/>
    <dgm:cxn modelId="{A2067B19-9D3E-495F-A085-3F91EB5DDCAC}" srcId="{BE6F2AD8-E5AA-42E8-B63C-CF4C7A7EA242}" destId="{B25D4B96-BEFC-4F78-82BC-D335F87E89D8}" srcOrd="2" destOrd="0" parTransId="{F356566F-8E6E-4932-A85C-6A8FBF854A6F}" sibTransId="{65255530-8B63-4DC1-9C6D-3B30CE54B0B9}"/>
    <dgm:cxn modelId="{C4F0362A-9131-4B70-BF82-14813F906F55}" type="presOf" srcId="{B25D4B96-BEFC-4F78-82BC-D335F87E89D8}" destId="{3142DD7A-E5F5-420A-9696-EA68921609D3}" srcOrd="1" destOrd="0" presId="urn:microsoft.com/office/officeart/2005/8/layout/lProcess2"/>
    <dgm:cxn modelId="{48B8F95F-22A5-49D0-B927-27A216E25552}" type="presOf" srcId="{A33D921B-FD1A-4A34-9854-1ADFB85E9CFB}" destId="{EB4822F7-5E54-4E52-A6E6-CB47EA597D0E}" srcOrd="0" destOrd="0" presId="urn:microsoft.com/office/officeart/2005/8/layout/lProcess2"/>
    <dgm:cxn modelId="{471ADD67-315A-443B-B17B-FFE5AA9EFA8F}" type="presOf" srcId="{87910F3A-98A3-4A43-8319-DE167222F01A}" destId="{2AFA18AC-35A4-465C-9891-F25D07775896}" srcOrd="0" destOrd="0" presId="urn:microsoft.com/office/officeart/2005/8/layout/lProcess2"/>
    <dgm:cxn modelId="{DAD9744F-9FF5-4C87-BF68-6C045C7CB471}" srcId="{E325707A-A16D-4428-8A06-F7BE7887318F}" destId="{87910F3A-98A3-4A43-8319-DE167222F01A}" srcOrd="0" destOrd="0" parTransId="{22254615-F7A2-4077-8947-3030369A2458}" sibTransId="{FD5BE274-A1B0-479F-83D7-E05DF3F6505F}"/>
    <dgm:cxn modelId="{19F3F796-9DE7-437C-B6F4-2AA7A29DC8A9}" srcId="{B25D4B96-BEFC-4F78-82BC-D335F87E89D8}" destId="{DD4F04DD-89D9-42B2-96F6-AFC2B109399A}" srcOrd="0" destOrd="0" parTransId="{A86E2EE3-F610-4CEE-AA64-FADE83FC555D}" sibTransId="{C8691068-D58E-4204-8D02-9BF7FEFF162F}"/>
    <dgm:cxn modelId="{4082409B-6F41-4CC7-B7E7-6E479A805E15}" type="presOf" srcId="{A33D921B-FD1A-4A34-9854-1ADFB85E9CFB}" destId="{BF2D4D2E-BF4A-4C51-941F-3BB731B970C8}" srcOrd="1" destOrd="0" presId="urn:microsoft.com/office/officeart/2005/8/layout/lProcess2"/>
    <dgm:cxn modelId="{58FB0CBD-15C1-4FB3-9381-169ACBA68E81}" type="presOf" srcId="{74C728DA-0A89-42B5-904B-9C578C366190}" destId="{AEFF35A0-930D-4DA7-A742-D387FF7D6D6F}" srcOrd="0" destOrd="0" presId="urn:microsoft.com/office/officeart/2005/8/layout/lProcess2"/>
    <dgm:cxn modelId="{D77CDCC2-86D5-4C18-8A92-BB4924B3B69A}" type="presOf" srcId="{DD4F04DD-89D9-42B2-96F6-AFC2B109399A}" destId="{94A17519-2C7F-4F70-9503-07128BFACA3B}" srcOrd="0" destOrd="0" presId="urn:microsoft.com/office/officeart/2005/8/layout/lProcess2"/>
    <dgm:cxn modelId="{559E37CA-FB1F-4674-BD32-B435CC4FA5F1}" srcId="{BE6F2AD8-E5AA-42E8-B63C-CF4C7A7EA242}" destId="{E325707A-A16D-4428-8A06-F7BE7887318F}" srcOrd="1" destOrd="0" parTransId="{5358F23F-DC5D-4ACF-AC36-17E31B48D665}" sibTransId="{50C45F59-3D10-403E-A812-C2CBE50BABE5}"/>
    <dgm:cxn modelId="{76C718CC-AC3C-487C-A6A6-1416E63FF7AA}" srcId="{BE6F2AD8-E5AA-42E8-B63C-CF4C7A7EA242}" destId="{A33D921B-FD1A-4A34-9854-1ADFB85E9CFB}" srcOrd="0" destOrd="0" parTransId="{AEBF9EC8-7522-4E79-8F13-7E0CB68E1110}" sibTransId="{34C9716F-9FB2-4642-85E0-53B9A78649C7}"/>
    <dgm:cxn modelId="{4E604ED4-09C7-452C-AB8D-B694A6603CA2}" type="presOf" srcId="{B25D4B96-BEFC-4F78-82BC-D335F87E89D8}" destId="{F01BC2DB-BB3A-44A4-A8D3-CE3B39625B9B}" srcOrd="0" destOrd="0" presId="urn:microsoft.com/office/officeart/2005/8/layout/lProcess2"/>
    <dgm:cxn modelId="{2EC48DF6-E44B-40D8-B8D1-57E04552EAE9}" type="presOf" srcId="{E325707A-A16D-4428-8A06-F7BE7887318F}" destId="{639AF746-57EE-43CD-98AC-70BD02D262DE}" srcOrd="0" destOrd="0" presId="urn:microsoft.com/office/officeart/2005/8/layout/lProcess2"/>
    <dgm:cxn modelId="{9E66C1FC-9922-40B1-970D-75C0B29B21E7}" srcId="{A33D921B-FD1A-4A34-9854-1ADFB85E9CFB}" destId="{74C728DA-0A89-42B5-904B-9C578C366190}" srcOrd="0" destOrd="0" parTransId="{863DB36F-5E2B-432C-9F6A-8F0E3827FF6A}" sibTransId="{B09C4904-402D-4DBB-BD66-77C8A2598D70}"/>
    <dgm:cxn modelId="{0AFD6E2E-8222-4E27-9916-6A7A6620C5AB}" type="presParOf" srcId="{BF4C0265-BD7E-4082-907F-561B24678554}" destId="{2C5BEB14-1EF2-4F7A-8F17-6772F9602DD5}" srcOrd="0" destOrd="0" presId="urn:microsoft.com/office/officeart/2005/8/layout/lProcess2"/>
    <dgm:cxn modelId="{1C2BFF4A-89F0-4EFC-91D6-0242448D21AB}" type="presParOf" srcId="{2C5BEB14-1EF2-4F7A-8F17-6772F9602DD5}" destId="{EB4822F7-5E54-4E52-A6E6-CB47EA597D0E}" srcOrd="0" destOrd="0" presId="urn:microsoft.com/office/officeart/2005/8/layout/lProcess2"/>
    <dgm:cxn modelId="{A411E662-66C3-4831-AB7C-B3DBF9202083}" type="presParOf" srcId="{2C5BEB14-1EF2-4F7A-8F17-6772F9602DD5}" destId="{BF2D4D2E-BF4A-4C51-941F-3BB731B970C8}" srcOrd="1" destOrd="0" presId="urn:microsoft.com/office/officeart/2005/8/layout/lProcess2"/>
    <dgm:cxn modelId="{7CF4198D-2684-4D3A-817A-D1A923C16DC1}" type="presParOf" srcId="{2C5BEB14-1EF2-4F7A-8F17-6772F9602DD5}" destId="{2DE1908B-0E11-41B5-ACA1-E19F45518847}" srcOrd="2" destOrd="0" presId="urn:microsoft.com/office/officeart/2005/8/layout/lProcess2"/>
    <dgm:cxn modelId="{92F26FEF-C68B-4742-ACCC-4A033580EA89}" type="presParOf" srcId="{2DE1908B-0E11-41B5-ACA1-E19F45518847}" destId="{E9D9E7B3-6DD4-4BB7-AE07-99751151C0BC}" srcOrd="0" destOrd="0" presId="urn:microsoft.com/office/officeart/2005/8/layout/lProcess2"/>
    <dgm:cxn modelId="{0754CCCD-CF24-4E47-B804-3F3BE15A65E2}" type="presParOf" srcId="{E9D9E7B3-6DD4-4BB7-AE07-99751151C0BC}" destId="{AEFF35A0-930D-4DA7-A742-D387FF7D6D6F}" srcOrd="0" destOrd="0" presId="urn:microsoft.com/office/officeart/2005/8/layout/lProcess2"/>
    <dgm:cxn modelId="{4011D134-335E-49AF-B95D-75E1789814FB}" type="presParOf" srcId="{BF4C0265-BD7E-4082-907F-561B24678554}" destId="{B8A73512-5150-468B-A096-C38139C1F74A}" srcOrd="1" destOrd="0" presId="urn:microsoft.com/office/officeart/2005/8/layout/lProcess2"/>
    <dgm:cxn modelId="{944931C2-9B77-474B-8CA7-562F90BD84A0}" type="presParOf" srcId="{BF4C0265-BD7E-4082-907F-561B24678554}" destId="{BA0FB610-CACF-4E5C-AE1C-5453E15AEDD7}" srcOrd="2" destOrd="0" presId="urn:microsoft.com/office/officeart/2005/8/layout/lProcess2"/>
    <dgm:cxn modelId="{7219A8F8-1DA3-40F2-99B6-4AF5FD4CB782}" type="presParOf" srcId="{BA0FB610-CACF-4E5C-AE1C-5453E15AEDD7}" destId="{639AF746-57EE-43CD-98AC-70BD02D262DE}" srcOrd="0" destOrd="0" presId="urn:microsoft.com/office/officeart/2005/8/layout/lProcess2"/>
    <dgm:cxn modelId="{16711AE5-4EBD-4341-864E-C9A7394C7887}" type="presParOf" srcId="{BA0FB610-CACF-4E5C-AE1C-5453E15AEDD7}" destId="{5E0D4A52-4FC5-4D61-863F-30D64DC542AD}" srcOrd="1" destOrd="0" presId="urn:microsoft.com/office/officeart/2005/8/layout/lProcess2"/>
    <dgm:cxn modelId="{D634B5B2-2E00-4379-B635-A491488A4996}" type="presParOf" srcId="{BA0FB610-CACF-4E5C-AE1C-5453E15AEDD7}" destId="{2E87A81C-E9B0-406C-BB32-685C91E0D5FA}" srcOrd="2" destOrd="0" presId="urn:microsoft.com/office/officeart/2005/8/layout/lProcess2"/>
    <dgm:cxn modelId="{47A32A1A-A6A8-4814-9435-480BAC2C9FE0}" type="presParOf" srcId="{2E87A81C-E9B0-406C-BB32-685C91E0D5FA}" destId="{F90C950C-A042-400D-9FD0-E6BFF8C378B7}" srcOrd="0" destOrd="0" presId="urn:microsoft.com/office/officeart/2005/8/layout/lProcess2"/>
    <dgm:cxn modelId="{858436B2-78D2-4B51-B529-AB6EC6BDFFA4}" type="presParOf" srcId="{F90C950C-A042-400D-9FD0-E6BFF8C378B7}" destId="{2AFA18AC-35A4-465C-9891-F25D07775896}" srcOrd="0" destOrd="0" presId="urn:microsoft.com/office/officeart/2005/8/layout/lProcess2"/>
    <dgm:cxn modelId="{6E54742D-17CE-4754-8CD6-BBA12B093488}" type="presParOf" srcId="{BF4C0265-BD7E-4082-907F-561B24678554}" destId="{4A598BA2-F521-4521-9BFA-21B28E715149}" srcOrd="3" destOrd="0" presId="urn:microsoft.com/office/officeart/2005/8/layout/lProcess2"/>
    <dgm:cxn modelId="{FDFDFBB8-6B6D-4D4D-A542-3274D6DC3568}" type="presParOf" srcId="{BF4C0265-BD7E-4082-907F-561B24678554}" destId="{D3BDBF2E-F017-40DF-92AD-0DCAD6AE898A}" srcOrd="4" destOrd="0" presId="urn:microsoft.com/office/officeart/2005/8/layout/lProcess2"/>
    <dgm:cxn modelId="{3B772939-9CE0-4D2C-A04D-477A2916A2CB}" type="presParOf" srcId="{D3BDBF2E-F017-40DF-92AD-0DCAD6AE898A}" destId="{F01BC2DB-BB3A-44A4-A8D3-CE3B39625B9B}" srcOrd="0" destOrd="0" presId="urn:microsoft.com/office/officeart/2005/8/layout/lProcess2"/>
    <dgm:cxn modelId="{DDDE2CBC-AE08-4C75-AB04-16071675546E}" type="presParOf" srcId="{D3BDBF2E-F017-40DF-92AD-0DCAD6AE898A}" destId="{3142DD7A-E5F5-420A-9696-EA68921609D3}" srcOrd="1" destOrd="0" presId="urn:microsoft.com/office/officeart/2005/8/layout/lProcess2"/>
    <dgm:cxn modelId="{7455A666-1E2F-4A69-8ACF-8E60B3BBCCE0}" type="presParOf" srcId="{D3BDBF2E-F017-40DF-92AD-0DCAD6AE898A}" destId="{EAF1A1B8-87FE-4898-9CBE-0E1672325601}" srcOrd="2" destOrd="0" presId="urn:microsoft.com/office/officeart/2005/8/layout/lProcess2"/>
    <dgm:cxn modelId="{4E3A145B-32C7-4A54-BC5F-5695FFF55687}" type="presParOf" srcId="{EAF1A1B8-87FE-4898-9CBE-0E1672325601}" destId="{5C91C5B9-197C-4C6D-82EA-5A36A903857D}" srcOrd="0" destOrd="0" presId="urn:microsoft.com/office/officeart/2005/8/layout/lProcess2"/>
    <dgm:cxn modelId="{092A9C95-B6E0-4627-B452-0CAD4143DD07}" type="presParOf" srcId="{5C91C5B9-197C-4C6D-82EA-5A36A903857D}" destId="{94A17519-2C7F-4F70-9503-07128BFACA3B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4DB3A40-87D0-401F-8049-2EF2B5AB86E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5D20048-1B3A-48CA-9AC0-0A6421F9DF21}">
      <dgm:prSet phldrT="[Tekst]"/>
      <dgm:spPr/>
      <dgm:t>
        <a:bodyPr/>
        <a:lstStyle/>
        <a:p>
          <a:r>
            <a:rPr lang="pl-PL" dirty="0"/>
            <a:t>Stanowiska pracy</a:t>
          </a:r>
        </a:p>
      </dgm:t>
    </dgm:pt>
    <dgm:pt modelId="{9C50ABDE-3F6C-4F14-B51B-1BF3802FB132}" type="parTrans" cxnId="{9BFF2B97-F6CF-4ACC-BD25-DAD067AAAAE6}">
      <dgm:prSet/>
      <dgm:spPr/>
      <dgm:t>
        <a:bodyPr/>
        <a:lstStyle/>
        <a:p>
          <a:endParaRPr lang="pl-PL"/>
        </a:p>
      </dgm:t>
    </dgm:pt>
    <dgm:pt modelId="{B3B0121A-3A73-456A-A669-8436DC16C124}" type="sibTrans" cxnId="{9BFF2B97-F6CF-4ACC-BD25-DAD067AAAAE6}">
      <dgm:prSet/>
      <dgm:spPr/>
      <dgm:t>
        <a:bodyPr/>
        <a:lstStyle/>
        <a:p>
          <a:endParaRPr lang="pl-PL"/>
        </a:p>
      </dgm:t>
    </dgm:pt>
    <dgm:pt modelId="{361FAF68-E743-4EF5-926F-675936BF6196}">
      <dgm:prSet phldrT="[Tekst]"/>
      <dgm:spPr/>
      <dgm:t>
        <a:bodyPr/>
        <a:lstStyle/>
        <a:p>
          <a:r>
            <a:rPr lang="pl-PL" dirty="0"/>
            <a:t>Wartościowanie stanowisk pracy</a:t>
          </a:r>
        </a:p>
      </dgm:t>
    </dgm:pt>
    <dgm:pt modelId="{4DDD39FC-E6C6-410E-B439-33D140F91209}" type="parTrans" cxnId="{119A120C-7428-42D7-A936-D2CC90CD8F2A}">
      <dgm:prSet/>
      <dgm:spPr/>
      <dgm:t>
        <a:bodyPr/>
        <a:lstStyle/>
        <a:p>
          <a:endParaRPr lang="pl-PL"/>
        </a:p>
      </dgm:t>
    </dgm:pt>
    <dgm:pt modelId="{2C7B2FEA-36F7-4BD3-B318-E38EABD8C08D}" type="sibTrans" cxnId="{119A120C-7428-42D7-A936-D2CC90CD8F2A}">
      <dgm:prSet/>
      <dgm:spPr/>
      <dgm:t>
        <a:bodyPr/>
        <a:lstStyle/>
        <a:p>
          <a:endParaRPr lang="pl-PL"/>
        </a:p>
      </dgm:t>
    </dgm:pt>
    <dgm:pt modelId="{18900524-0306-478C-A3AA-DDD9AEA5FB61}">
      <dgm:prSet phldrT="[Tekst]"/>
      <dgm:spPr/>
      <dgm:t>
        <a:bodyPr/>
        <a:lstStyle/>
        <a:p>
          <a:r>
            <a:rPr lang="pl-PL" dirty="0"/>
            <a:t>Opisy stanowisk pracy</a:t>
          </a:r>
        </a:p>
      </dgm:t>
    </dgm:pt>
    <dgm:pt modelId="{21D6D9F4-B112-4DEB-A119-2D5AFD5044E3}" type="parTrans" cxnId="{03E54D70-66B5-47F2-9C68-931A3231C425}">
      <dgm:prSet/>
      <dgm:spPr/>
      <dgm:t>
        <a:bodyPr/>
        <a:lstStyle/>
        <a:p>
          <a:endParaRPr lang="pl-PL"/>
        </a:p>
      </dgm:t>
    </dgm:pt>
    <dgm:pt modelId="{2E7A826B-12D0-4E4B-8FBA-CEA00FBAAEEB}" type="sibTrans" cxnId="{03E54D70-66B5-47F2-9C68-931A3231C425}">
      <dgm:prSet/>
      <dgm:spPr/>
      <dgm:t>
        <a:bodyPr/>
        <a:lstStyle/>
        <a:p>
          <a:endParaRPr lang="pl-PL"/>
        </a:p>
      </dgm:t>
    </dgm:pt>
    <dgm:pt modelId="{77F192F3-41BD-4282-B312-45E7C12CF350}" type="pres">
      <dgm:prSet presAssocID="{24DB3A40-87D0-401F-8049-2EF2B5AB86E4}" presName="cycle" presStyleCnt="0">
        <dgm:presLayoutVars>
          <dgm:dir/>
          <dgm:resizeHandles val="exact"/>
        </dgm:presLayoutVars>
      </dgm:prSet>
      <dgm:spPr/>
    </dgm:pt>
    <dgm:pt modelId="{362245AB-2526-46E5-BF44-21E8839E09F8}" type="pres">
      <dgm:prSet presAssocID="{D5D20048-1B3A-48CA-9AC0-0A6421F9DF21}" presName="node" presStyleLbl="node1" presStyleIdx="0" presStyleCnt="3">
        <dgm:presLayoutVars>
          <dgm:bulletEnabled val="1"/>
        </dgm:presLayoutVars>
      </dgm:prSet>
      <dgm:spPr/>
    </dgm:pt>
    <dgm:pt modelId="{0C342E4F-6A70-4BC0-B761-0E14D21F71B7}" type="pres">
      <dgm:prSet presAssocID="{D5D20048-1B3A-48CA-9AC0-0A6421F9DF21}" presName="spNode" presStyleCnt="0"/>
      <dgm:spPr/>
    </dgm:pt>
    <dgm:pt modelId="{D4D8DE91-C558-4E22-AC95-9B2BE0A201F1}" type="pres">
      <dgm:prSet presAssocID="{B3B0121A-3A73-456A-A669-8436DC16C124}" presName="sibTrans" presStyleLbl="sibTrans1D1" presStyleIdx="0" presStyleCnt="3"/>
      <dgm:spPr/>
    </dgm:pt>
    <dgm:pt modelId="{C53025BF-4234-4C8F-B2B5-3B2945F880C8}" type="pres">
      <dgm:prSet presAssocID="{361FAF68-E743-4EF5-926F-675936BF6196}" presName="node" presStyleLbl="node1" presStyleIdx="1" presStyleCnt="3">
        <dgm:presLayoutVars>
          <dgm:bulletEnabled val="1"/>
        </dgm:presLayoutVars>
      </dgm:prSet>
      <dgm:spPr/>
    </dgm:pt>
    <dgm:pt modelId="{FB98FA0A-DC94-42B2-BFF2-C53FF839A72C}" type="pres">
      <dgm:prSet presAssocID="{361FAF68-E743-4EF5-926F-675936BF6196}" presName="spNode" presStyleCnt="0"/>
      <dgm:spPr/>
    </dgm:pt>
    <dgm:pt modelId="{BDA397E4-AE26-4D33-AC62-E5DD8A017A8A}" type="pres">
      <dgm:prSet presAssocID="{2C7B2FEA-36F7-4BD3-B318-E38EABD8C08D}" presName="sibTrans" presStyleLbl="sibTrans1D1" presStyleIdx="1" presStyleCnt="3"/>
      <dgm:spPr/>
    </dgm:pt>
    <dgm:pt modelId="{194D4CEC-0E5D-457A-851D-5E8E6E6B1638}" type="pres">
      <dgm:prSet presAssocID="{18900524-0306-478C-A3AA-DDD9AEA5FB61}" presName="node" presStyleLbl="node1" presStyleIdx="2" presStyleCnt="3">
        <dgm:presLayoutVars>
          <dgm:bulletEnabled val="1"/>
        </dgm:presLayoutVars>
      </dgm:prSet>
      <dgm:spPr/>
    </dgm:pt>
    <dgm:pt modelId="{CF647B30-2ADD-4A42-90F4-4D9848C5662D}" type="pres">
      <dgm:prSet presAssocID="{18900524-0306-478C-A3AA-DDD9AEA5FB61}" presName="spNode" presStyleCnt="0"/>
      <dgm:spPr/>
    </dgm:pt>
    <dgm:pt modelId="{89117931-FD9D-4F7A-B6E1-C67041A0CBA3}" type="pres">
      <dgm:prSet presAssocID="{2E7A826B-12D0-4E4B-8FBA-CEA00FBAAEEB}" presName="sibTrans" presStyleLbl="sibTrans1D1" presStyleIdx="2" presStyleCnt="3"/>
      <dgm:spPr/>
    </dgm:pt>
  </dgm:ptLst>
  <dgm:cxnLst>
    <dgm:cxn modelId="{119A120C-7428-42D7-A936-D2CC90CD8F2A}" srcId="{24DB3A40-87D0-401F-8049-2EF2B5AB86E4}" destId="{361FAF68-E743-4EF5-926F-675936BF6196}" srcOrd="1" destOrd="0" parTransId="{4DDD39FC-E6C6-410E-B439-33D140F91209}" sibTransId="{2C7B2FEA-36F7-4BD3-B318-E38EABD8C08D}"/>
    <dgm:cxn modelId="{7421392E-A593-4CC5-B9C8-094759B71FAC}" type="presOf" srcId="{2C7B2FEA-36F7-4BD3-B318-E38EABD8C08D}" destId="{BDA397E4-AE26-4D33-AC62-E5DD8A017A8A}" srcOrd="0" destOrd="0" presId="urn:microsoft.com/office/officeart/2005/8/layout/cycle5"/>
    <dgm:cxn modelId="{6183402E-D3BD-440F-A8B0-3002672155CB}" type="presOf" srcId="{18900524-0306-478C-A3AA-DDD9AEA5FB61}" destId="{194D4CEC-0E5D-457A-851D-5E8E6E6B1638}" srcOrd="0" destOrd="0" presId="urn:microsoft.com/office/officeart/2005/8/layout/cycle5"/>
    <dgm:cxn modelId="{D2CC2931-8CF6-4937-9D8F-049818829603}" type="presOf" srcId="{D5D20048-1B3A-48CA-9AC0-0A6421F9DF21}" destId="{362245AB-2526-46E5-BF44-21E8839E09F8}" srcOrd="0" destOrd="0" presId="urn:microsoft.com/office/officeart/2005/8/layout/cycle5"/>
    <dgm:cxn modelId="{03E54D70-66B5-47F2-9C68-931A3231C425}" srcId="{24DB3A40-87D0-401F-8049-2EF2B5AB86E4}" destId="{18900524-0306-478C-A3AA-DDD9AEA5FB61}" srcOrd="2" destOrd="0" parTransId="{21D6D9F4-B112-4DEB-A119-2D5AFD5044E3}" sibTransId="{2E7A826B-12D0-4E4B-8FBA-CEA00FBAAEEB}"/>
    <dgm:cxn modelId="{A4A91A97-5682-41D9-A6CE-85227A2DD39C}" type="presOf" srcId="{B3B0121A-3A73-456A-A669-8436DC16C124}" destId="{D4D8DE91-C558-4E22-AC95-9B2BE0A201F1}" srcOrd="0" destOrd="0" presId="urn:microsoft.com/office/officeart/2005/8/layout/cycle5"/>
    <dgm:cxn modelId="{9BFF2B97-F6CF-4ACC-BD25-DAD067AAAAE6}" srcId="{24DB3A40-87D0-401F-8049-2EF2B5AB86E4}" destId="{D5D20048-1B3A-48CA-9AC0-0A6421F9DF21}" srcOrd="0" destOrd="0" parTransId="{9C50ABDE-3F6C-4F14-B51B-1BF3802FB132}" sibTransId="{B3B0121A-3A73-456A-A669-8436DC16C124}"/>
    <dgm:cxn modelId="{C82743C0-7FAF-4794-89B9-1C9A6B9B5A44}" type="presOf" srcId="{361FAF68-E743-4EF5-926F-675936BF6196}" destId="{C53025BF-4234-4C8F-B2B5-3B2945F880C8}" srcOrd="0" destOrd="0" presId="urn:microsoft.com/office/officeart/2005/8/layout/cycle5"/>
    <dgm:cxn modelId="{8B21F2C8-D014-4039-B3A2-02352BAB3A70}" type="presOf" srcId="{2E7A826B-12D0-4E4B-8FBA-CEA00FBAAEEB}" destId="{89117931-FD9D-4F7A-B6E1-C67041A0CBA3}" srcOrd="0" destOrd="0" presId="urn:microsoft.com/office/officeart/2005/8/layout/cycle5"/>
    <dgm:cxn modelId="{F0280DDE-60A4-46C0-A40A-29E47295AA1F}" type="presOf" srcId="{24DB3A40-87D0-401F-8049-2EF2B5AB86E4}" destId="{77F192F3-41BD-4282-B312-45E7C12CF350}" srcOrd="0" destOrd="0" presId="urn:microsoft.com/office/officeart/2005/8/layout/cycle5"/>
    <dgm:cxn modelId="{64DD8BBB-8740-439B-B729-34E01E8031DE}" type="presParOf" srcId="{77F192F3-41BD-4282-B312-45E7C12CF350}" destId="{362245AB-2526-46E5-BF44-21E8839E09F8}" srcOrd="0" destOrd="0" presId="urn:microsoft.com/office/officeart/2005/8/layout/cycle5"/>
    <dgm:cxn modelId="{2C6551D3-A613-4DC7-B473-66EE43C874FE}" type="presParOf" srcId="{77F192F3-41BD-4282-B312-45E7C12CF350}" destId="{0C342E4F-6A70-4BC0-B761-0E14D21F71B7}" srcOrd="1" destOrd="0" presId="urn:microsoft.com/office/officeart/2005/8/layout/cycle5"/>
    <dgm:cxn modelId="{E7FD1FD7-7DD6-4AB4-90F1-8F47F172C962}" type="presParOf" srcId="{77F192F3-41BD-4282-B312-45E7C12CF350}" destId="{D4D8DE91-C558-4E22-AC95-9B2BE0A201F1}" srcOrd="2" destOrd="0" presId="urn:microsoft.com/office/officeart/2005/8/layout/cycle5"/>
    <dgm:cxn modelId="{4C920B17-5F36-488B-92FC-659762D9953E}" type="presParOf" srcId="{77F192F3-41BD-4282-B312-45E7C12CF350}" destId="{C53025BF-4234-4C8F-B2B5-3B2945F880C8}" srcOrd="3" destOrd="0" presId="urn:microsoft.com/office/officeart/2005/8/layout/cycle5"/>
    <dgm:cxn modelId="{46B805E9-A7B9-43F8-8715-CA9668B29941}" type="presParOf" srcId="{77F192F3-41BD-4282-B312-45E7C12CF350}" destId="{FB98FA0A-DC94-42B2-BFF2-C53FF839A72C}" srcOrd="4" destOrd="0" presId="urn:microsoft.com/office/officeart/2005/8/layout/cycle5"/>
    <dgm:cxn modelId="{E0FC6A33-3024-4A8C-B6D2-3706224AA2BF}" type="presParOf" srcId="{77F192F3-41BD-4282-B312-45E7C12CF350}" destId="{BDA397E4-AE26-4D33-AC62-E5DD8A017A8A}" srcOrd="5" destOrd="0" presId="urn:microsoft.com/office/officeart/2005/8/layout/cycle5"/>
    <dgm:cxn modelId="{B7280FEE-30E1-41DE-936E-7E28E4B48521}" type="presParOf" srcId="{77F192F3-41BD-4282-B312-45E7C12CF350}" destId="{194D4CEC-0E5D-457A-851D-5E8E6E6B1638}" srcOrd="6" destOrd="0" presId="urn:microsoft.com/office/officeart/2005/8/layout/cycle5"/>
    <dgm:cxn modelId="{CBADBF62-3296-47F2-B736-665CF5716AD6}" type="presParOf" srcId="{77F192F3-41BD-4282-B312-45E7C12CF350}" destId="{CF647B30-2ADD-4A42-90F4-4D9848C5662D}" srcOrd="7" destOrd="0" presId="urn:microsoft.com/office/officeart/2005/8/layout/cycle5"/>
    <dgm:cxn modelId="{3CB315B1-2981-446B-B148-979E44EFE413}" type="presParOf" srcId="{77F192F3-41BD-4282-B312-45E7C12CF350}" destId="{89117931-FD9D-4F7A-B6E1-C67041A0CBA3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DFE873-CA1E-4CE4-AD8E-19049693404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188423D-97EA-401C-9BEC-F705B8B3ED0E}">
      <dgm:prSet phldrT="[Tekst]"/>
      <dgm:spPr/>
      <dgm:t>
        <a:bodyPr/>
        <a:lstStyle/>
        <a:p>
          <a:r>
            <a:rPr lang="pl-PL" dirty="0"/>
            <a:t>Metody wartościowania pracy</a:t>
          </a:r>
        </a:p>
      </dgm:t>
    </dgm:pt>
    <dgm:pt modelId="{F4723CD5-E8C3-4639-ACB3-B168C8CC48A3}" type="parTrans" cxnId="{9A170D3A-437E-4759-95A9-92E75BA553B6}">
      <dgm:prSet/>
      <dgm:spPr/>
      <dgm:t>
        <a:bodyPr/>
        <a:lstStyle/>
        <a:p>
          <a:endParaRPr lang="pl-PL"/>
        </a:p>
      </dgm:t>
    </dgm:pt>
    <dgm:pt modelId="{C1C516A4-3A0A-496F-AC83-57B219B65A3C}" type="sibTrans" cxnId="{9A170D3A-437E-4759-95A9-92E75BA553B6}">
      <dgm:prSet/>
      <dgm:spPr/>
      <dgm:t>
        <a:bodyPr/>
        <a:lstStyle/>
        <a:p>
          <a:endParaRPr lang="pl-PL"/>
        </a:p>
      </dgm:t>
    </dgm:pt>
    <dgm:pt modelId="{3F72465C-3CB4-451B-B897-ACB20ED5688C}">
      <dgm:prSet phldrT="[Tekst]"/>
      <dgm:spPr/>
      <dgm:t>
        <a:bodyPr/>
        <a:lstStyle/>
        <a:p>
          <a:r>
            <a:rPr lang="pl-PL" dirty="0"/>
            <a:t>Metody sumaryczne (globalne)</a:t>
          </a:r>
        </a:p>
      </dgm:t>
    </dgm:pt>
    <dgm:pt modelId="{F361422F-C830-48DF-A841-D4B781AF8CC3}" type="parTrans" cxnId="{13ABC9F1-EBF8-406C-BBEA-4E3FCEDE49F4}">
      <dgm:prSet/>
      <dgm:spPr/>
      <dgm:t>
        <a:bodyPr/>
        <a:lstStyle/>
        <a:p>
          <a:endParaRPr lang="pl-PL"/>
        </a:p>
      </dgm:t>
    </dgm:pt>
    <dgm:pt modelId="{930B0065-3E36-49AB-88F0-B60319A8AD2C}" type="sibTrans" cxnId="{13ABC9F1-EBF8-406C-BBEA-4E3FCEDE49F4}">
      <dgm:prSet/>
      <dgm:spPr/>
      <dgm:t>
        <a:bodyPr/>
        <a:lstStyle/>
        <a:p>
          <a:endParaRPr lang="pl-PL"/>
        </a:p>
      </dgm:t>
    </dgm:pt>
    <dgm:pt modelId="{2E73227F-9334-42B1-A9F4-03CEFDC461E9}">
      <dgm:prSet phldrT="[Tekst]"/>
      <dgm:spPr/>
      <dgm:t>
        <a:bodyPr/>
        <a:lstStyle/>
        <a:p>
          <a:r>
            <a:rPr lang="pl-PL" dirty="0"/>
            <a:t>Metody analityczne</a:t>
          </a:r>
        </a:p>
      </dgm:t>
    </dgm:pt>
    <dgm:pt modelId="{31B5E9A9-6AF1-4FB8-915A-43577B235FED}" type="parTrans" cxnId="{46987ED6-A803-44C4-9DD6-2FBD48AA701E}">
      <dgm:prSet/>
      <dgm:spPr/>
      <dgm:t>
        <a:bodyPr/>
        <a:lstStyle/>
        <a:p>
          <a:endParaRPr lang="pl-PL"/>
        </a:p>
      </dgm:t>
    </dgm:pt>
    <dgm:pt modelId="{9B536529-DC02-45E0-B3AC-081CFF4F76D8}" type="sibTrans" cxnId="{46987ED6-A803-44C4-9DD6-2FBD48AA701E}">
      <dgm:prSet/>
      <dgm:spPr/>
      <dgm:t>
        <a:bodyPr/>
        <a:lstStyle/>
        <a:p>
          <a:endParaRPr lang="pl-PL"/>
        </a:p>
      </dgm:t>
    </dgm:pt>
    <dgm:pt modelId="{DC914C61-B6B9-4CD0-B931-9CF6A9612E27}">
      <dgm:prSet/>
      <dgm:spPr/>
      <dgm:t>
        <a:bodyPr/>
        <a:lstStyle/>
        <a:p>
          <a:r>
            <a:rPr lang="pl-PL" dirty="0" err="1"/>
            <a:t>Rangowanie</a:t>
          </a:r>
          <a:r>
            <a:rPr lang="pl-PL" dirty="0"/>
            <a:t> stanowisk</a:t>
          </a:r>
        </a:p>
      </dgm:t>
    </dgm:pt>
    <dgm:pt modelId="{FAC6F9B1-BE05-4B0B-99CC-24F1BAA787BC}" type="parTrans" cxnId="{4F4C5B6D-F40E-4598-88D8-8681679EC4B2}">
      <dgm:prSet/>
      <dgm:spPr/>
    </dgm:pt>
    <dgm:pt modelId="{2B588D2B-1789-4DAC-83A9-5949ED9386C3}" type="sibTrans" cxnId="{4F4C5B6D-F40E-4598-88D8-8681679EC4B2}">
      <dgm:prSet/>
      <dgm:spPr/>
    </dgm:pt>
    <dgm:pt modelId="{85ED8D23-E743-41B5-9EBF-5D2E98E756E8}">
      <dgm:prSet/>
      <dgm:spPr/>
      <dgm:t>
        <a:bodyPr/>
        <a:lstStyle/>
        <a:p>
          <a:r>
            <a:rPr lang="pl-PL" dirty="0"/>
            <a:t>Klasyfikowanie stanowisk</a:t>
          </a:r>
        </a:p>
      </dgm:t>
    </dgm:pt>
    <dgm:pt modelId="{8311D479-87C3-477B-AF3B-D57ABA5A2E63}" type="parTrans" cxnId="{2EC5E100-1009-485A-8C11-48C17234BA9A}">
      <dgm:prSet/>
      <dgm:spPr/>
    </dgm:pt>
    <dgm:pt modelId="{09F73012-9629-4C99-9A30-FC7C2F100899}" type="sibTrans" cxnId="{2EC5E100-1009-485A-8C11-48C17234BA9A}">
      <dgm:prSet/>
      <dgm:spPr/>
    </dgm:pt>
    <dgm:pt modelId="{BD135578-72A4-4E2E-8DB5-8550017553BB}">
      <dgm:prSet/>
      <dgm:spPr/>
      <dgm:t>
        <a:bodyPr/>
        <a:lstStyle/>
        <a:p>
          <a:r>
            <a:rPr lang="pl-PL" dirty="0"/>
            <a:t>Porównywanie czynników</a:t>
          </a:r>
        </a:p>
      </dgm:t>
    </dgm:pt>
    <dgm:pt modelId="{9AAD85A2-AF19-4D47-A9CA-EB5FB214F508}" type="parTrans" cxnId="{4A84BBA8-BFB6-435D-B755-533F5CF727E0}">
      <dgm:prSet/>
      <dgm:spPr/>
    </dgm:pt>
    <dgm:pt modelId="{DA758E18-76CA-4202-B35F-0091CDFF2E65}" type="sibTrans" cxnId="{4A84BBA8-BFB6-435D-B755-533F5CF727E0}">
      <dgm:prSet/>
      <dgm:spPr/>
    </dgm:pt>
    <dgm:pt modelId="{B865C830-40A3-47A7-9628-22259EE88C81}">
      <dgm:prSet/>
      <dgm:spPr/>
      <dgm:t>
        <a:bodyPr/>
        <a:lstStyle/>
        <a:p>
          <a:r>
            <a:rPr lang="pl-PL" dirty="0"/>
            <a:t>Metody punktowe</a:t>
          </a:r>
        </a:p>
      </dgm:t>
    </dgm:pt>
    <dgm:pt modelId="{10A25996-8BB2-40A4-AE61-F8BD284B425C}" type="parTrans" cxnId="{800670BD-19FA-4EAA-BD57-3B74B0FBC399}">
      <dgm:prSet/>
      <dgm:spPr/>
    </dgm:pt>
    <dgm:pt modelId="{164D0E7F-293F-4F0E-ADB5-1A7EE722E4BD}" type="sibTrans" cxnId="{800670BD-19FA-4EAA-BD57-3B74B0FBC399}">
      <dgm:prSet/>
      <dgm:spPr/>
    </dgm:pt>
    <dgm:pt modelId="{6FA2F0CC-EFD4-45BE-A5E0-CC906DB520B4}" type="pres">
      <dgm:prSet presAssocID="{18DFE873-CA1E-4CE4-AD8E-19049693404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ECE2806-76F5-46AF-9FAC-A089A134C7BC}" type="pres">
      <dgm:prSet presAssocID="{0188423D-97EA-401C-9BEC-F705B8B3ED0E}" presName="hierRoot1" presStyleCnt="0">
        <dgm:presLayoutVars>
          <dgm:hierBranch val="init"/>
        </dgm:presLayoutVars>
      </dgm:prSet>
      <dgm:spPr/>
    </dgm:pt>
    <dgm:pt modelId="{E3BEF035-D26C-4443-96A7-BA170222749A}" type="pres">
      <dgm:prSet presAssocID="{0188423D-97EA-401C-9BEC-F705B8B3ED0E}" presName="rootComposite1" presStyleCnt="0"/>
      <dgm:spPr/>
    </dgm:pt>
    <dgm:pt modelId="{8370C64E-64B9-47C1-8D99-8BA298C31BCD}" type="pres">
      <dgm:prSet presAssocID="{0188423D-97EA-401C-9BEC-F705B8B3ED0E}" presName="rootText1" presStyleLbl="node0" presStyleIdx="0" presStyleCnt="1">
        <dgm:presLayoutVars>
          <dgm:chPref val="3"/>
        </dgm:presLayoutVars>
      </dgm:prSet>
      <dgm:spPr/>
    </dgm:pt>
    <dgm:pt modelId="{6CA60622-BAA5-4DA6-806C-CF56599DE512}" type="pres">
      <dgm:prSet presAssocID="{0188423D-97EA-401C-9BEC-F705B8B3ED0E}" presName="rootConnector1" presStyleLbl="node1" presStyleIdx="0" presStyleCnt="0"/>
      <dgm:spPr/>
    </dgm:pt>
    <dgm:pt modelId="{7B1B3BB2-EAD5-4903-9E28-B4FC89D962BB}" type="pres">
      <dgm:prSet presAssocID="{0188423D-97EA-401C-9BEC-F705B8B3ED0E}" presName="hierChild2" presStyleCnt="0"/>
      <dgm:spPr/>
    </dgm:pt>
    <dgm:pt modelId="{C78E058B-AD94-4315-8943-D611940B32D9}" type="pres">
      <dgm:prSet presAssocID="{F361422F-C830-48DF-A841-D4B781AF8CC3}" presName="Name37" presStyleLbl="parChTrans1D2" presStyleIdx="0" presStyleCnt="2"/>
      <dgm:spPr/>
    </dgm:pt>
    <dgm:pt modelId="{45DD82E1-9928-40BE-A40E-76902FDDF659}" type="pres">
      <dgm:prSet presAssocID="{3F72465C-3CB4-451B-B897-ACB20ED5688C}" presName="hierRoot2" presStyleCnt="0">
        <dgm:presLayoutVars>
          <dgm:hierBranch val="init"/>
        </dgm:presLayoutVars>
      </dgm:prSet>
      <dgm:spPr/>
    </dgm:pt>
    <dgm:pt modelId="{A3A2A662-9CDB-4C00-A389-5437AF5EEBA5}" type="pres">
      <dgm:prSet presAssocID="{3F72465C-3CB4-451B-B897-ACB20ED5688C}" presName="rootComposite" presStyleCnt="0"/>
      <dgm:spPr/>
    </dgm:pt>
    <dgm:pt modelId="{5CEC8D4E-A897-4497-8EE1-B0CC15835315}" type="pres">
      <dgm:prSet presAssocID="{3F72465C-3CB4-451B-B897-ACB20ED5688C}" presName="rootText" presStyleLbl="node2" presStyleIdx="0" presStyleCnt="2">
        <dgm:presLayoutVars>
          <dgm:chPref val="3"/>
        </dgm:presLayoutVars>
      </dgm:prSet>
      <dgm:spPr/>
    </dgm:pt>
    <dgm:pt modelId="{3E69D080-DD4E-4C87-B7E4-2D802013DFAC}" type="pres">
      <dgm:prSet presAssocID="{3F72465C-3CB4-451B-B897-ACB20ED5688C}" presName="rootConnector" presStyleLbl="node2" presStyleIdx="0" presStyleCnt="2"/>
      <dgm:spPr/>
    </dgm:pt>
    <dgm:pt modelId="{A51C689F-1E1D-4FDE-8BDA-9AE3A0DD1F6A}" type="pres">
      <dgm:prSet presAssocID="{3F72465C-3CB4-451B-B897-ACB20ED5688C}" presName="hierChild4" presStyleCnt="0"/>
      <dgm:spPr/>
    </dgm:pt>
    <dgm:pt modelId="{FC839364-B764-410B-BB2A-FFDD1EBD07B4}" type="pres">
      <dgm:prSet presAssocID="{FAC6F9B1-BE05-4B0B-99CC-24F1BAA787BC}" presName="Name37" presStyleLbl="parChTrans1D3" presStyleIdx="0" presStyleCnt="4"/>
      <dgm:spPr/>
    </dgm:pt>
    <dgm:pt modelId="{39FE736B-B0E3-4A42-8ED6-DDB4242119F1}" type="pres">
      <dgm:prSet presAssocID="{DC914C61-B6B9-4CD0-B931-9CF6A9612E27}" presName="hierRoot2" presStyleCnt="0">
        <dgm:presLayoutVars>
          <dgm:hierBranch val="init"/>
        </dgm:presLayoutVars>
      </dgm:prSet>
      <dgm:spPr/>
    </dgm:pt>
    <dgm:pt modelId="{8907D8EA-645C-4553-A537-9B10B9C4A622}" type="pres">
      <dgm:prSet presAssocID="{DC914C61-B6B9-4CD0-B931-9CF6A9612E27}" presName="rootComposite" presStyleCnt="0"/>
      <dgm:spPr/>
    </dgm:pt>
    <dgm:pt modelId="{61474950-62E6-4280-B7A0-E66C06B43228}" type="pres">
      <dgm:prSet presAssocID="{DC914C61-B6B9-4CD0-B931-9CF6A9612E27}" presName="rootText" presStyleLbl="node3" presStyleIdx="0" presStyleCnt="4">
        <dgm:presLayoutVars>
          <dgm:chPref val="3"/>
        </dgm:presLayoutVars>
      </dgm:prSet>
      <dgm:spPr/>
    </dgm:pt>
    <dgm:pt modelId="{A73942F9-07DD-4718-B5FC-F99F5011EEAF}" type="pres">
      <dgm:prSet presAssocID="{DC914C61-B6B9-4CD0-B931-9CF6A9612E27}" presName="rootConnector" presStyleLbl="node3" presStyleIdx="0" presStyleCnt="4"/>
      <dgm:spPr/>
    </dgm:pt>
    <dgm:pt modelId="{38EAC980-71DB-49E5-ABE9-835990DB2868}" type="pres">
      <dgm:prSet presAssocID="{DC914C61-B6B9-4CD0-B931-9CF6A9612E27}" presName="hierChild4" presStyleCnt="0"/>
      <dgm:spPr/>
    </dgm:pt>
    <dgm:pt modelId="{B6514E2E-6D53-450F-A93D-584C0C935F00}" type="pres">
      <dgm:prSet presAssocID="{DC914C61-B6B9-4CD0-B931-9CF6A9612E27}" presName="hierChild5" presStyleCnt="0"/>
      <dgm:spPr/>
    </dgm:pt>
    <dgm:pt modelId="{1BE6DCDB-B3A5-43DC-8615-8DC7C4A877EB}" type="pres">
      <dgm:prSet presAssocID="{8311D479-87C3-477B-AF3B-D57ABA5A2E63}" presName="Name37" presStyleLbl="parChTrans1D3" presStyleIdx="1" presStyleCnt="4"/>
      <dgm:spPr/>
    </dgm:pt>
    <dgm:pt modelId="{88468EB6-4DF0-449D-B786-C69262F2F206}" type="pres">
      <dgm:prSet presAssocID="{85ED8D23-E743-41B5-9EBF-5D2E98E756E8}" presName="hierRoot2" presStyleCnt="0">
        <dgm:presLayoutVars>
          <dgm:hierBranch val="init"/>
        </dgm:presLayoutVars>
      </dgm:prSet>
      <dgm:spPr/>
    </dgm:pt>
    <dgm:pt modelId="{F6C88D17-B8CE-4AF3-92D8-80D06C656B69}" type="pres">
      <dgm:prSet presAssocID="{85ED8D23-E743-41B5-9EBF-5D2E98E756E8}" presName="rootComposite" presStyleCnt="0"/>
      <dgm:spPr/>
    </dgm:pt>
    <dgm:pt modelId="{A46C8848-0085-4757-A440-13F7197C4D72}" type="pres">
      <dgm:prSet presAssocID="{85ED8D23-E743-41B5-9EBF-5D2E98E756E8}" presName="rootText" presStyleLbl="node3" presStyleIdx="1" presStyleCnt="4">
        <dgm:presLayoutVars>
          <dgm:chPref val="3"/>
        </dgm:presLayoutVars>
      </dgm:prSet>
      <dgm:spPr/>
    </dgm:pt>
    <dgm:pt modelId="{8D0A8822-7447-466E-836A-82924A32F8FB}" type="pres">
      <dgm:prSet presAssocID="{85ED8D23-E743-41B5-9EBF-5D2E98E756E8}" presName="rootConnector" presStyleLbl="node3" presStyleIdx="1" presStyleCnt="4"/>
      <dgm:spPr/>
    </dgm:pt>
    <dgm:pt modelId="{4040219A-FE88-44C2-BF37-3A8AD28081F3}" type="pres">
      <dgm:prSet presAssocID="{85ED8D23-E743-41B5-9EBF-5D2E98E756E8}" presName="hierChild4" presStyleCnt="0"/>
      <dgm:spPr/>
    </dgm:pt>
    <dgm:pt modelId="{4645DC8B-4262-4FA3-AC37-8F684835BDD5}" type="pres">
      <dgm:prSet presAssocID="{85ED8D23-E743-41B5-9EBF-5D2E98E756E8}" presName="hierChild5" presStyleCnt="0"/>
      <dgm:spPr/>
    </dgm:pt>
    <dgm:pt modelId="{74EFB895-3D54-465E-B2D1-5F28810ECE88}" type="pres">
      <dgm:prSet presAssocID="{3F72465C-3CB4-451B-B897-ACB20ED5688C}" presName="hierChild5" presStyleCnt="0"/>
      <dgm:spPr/>
    </dgm:pt>
    <dgm:pt modelId="{8D051AF5-7519-42B5-859E-506E3FFB9FAD}" type="pres">
      <dgm:prSet presAssocID="{31B5E9A9-6AF1-4FB8-915A-43577B235FED}" presName="Name37" presStyleLbl="parChTrans1D2" presStyleIdx="1" presStyleCnt="2"/>
      <dgm:spPr/>
    </dgm:pt>
    <dgm:pt modelId="{5FDE3027-8D0A-4CCD-8F73-C441DD8925E0}" type="pres">
      <dgm:prSet presAssocID="{2E73227F-9334-42B1-A9F4-03CEFDC461E9}" presName="hierRoot2" presStyleCnt="0">
        <dgm:presLayoutVars>
          <dgm:hierBranch val="init"/>
        </dgm:presLayoutVars>
      </dgm:prSet>
      <dgm:spPr/>
    </dgm:pt>
    <dgm:pt modelId="{098E51C1-BD9D-4D02-9C31-217081593D65}" type="pres">
      <dgm:prSet presAssocID="{2E73227F-9334-42B1-A9F4-03CEFDC461E9}" presName="rootComposite" presStyleCnt="0"/>
      <dgm:spPr/>
    </dgm:pt>
    <dgm:pt modelId="{34808F38-D10E-4479-AD4B-3C9B8C02C302}" type="pres">
      <dgm:prSet presAssocID="{2E73227F-9334-42B1-A9F4-03CEFDC461E9}" presName="rootText" presStyleLbl="node2" presStyleIdx="1" presStyleCnt="2">
        <dgm:presLayoutVars>
          <dgm:chPref val="3"/>
        </dgm:presLayoutVars>
      </dgm:prSet>
      <dgm:spPr/>
    </dgm:pt>
    <dgm:pt modelId="{C3B6BC44-324A-495F-B7D8-BF5D4A5D6954}" type="pres">
      <dgm:prSet presAssocID="{2E73227F-9334-42B1-A9F4-03CEFDC461E9}" presName="rootConnector" presStyleLbl="node2" presStyleIdx="1" presStyleCnt="2"/>
      <dgm:spPr/>
    </dgm:pt>
    <dgm:pt modelId="{95A10BFF-533F-4918-AC03-C6B5E8CDA207}" type="pres">
      <dgm:prSet presAssocID="{2E73227F-9334-42B1-A9F4-03CEFDC461E9}" presName="hierChild4" presStyleCnt="0"/>
      <dgm:spPr/>
    </dgm:pt>
    <dgm:pt modelId="{C0B04593-DC9B-4D8F-B456-EAD6DF4AE979}" type="pres">
      <dgm:prSet presAssocID="{9AAD85A2-AF19-4D47-A9CA-EB5FB214F508}" presName="Name37" presStyleLbl="parChTrans1D3" presStyleIdx="2" presStyleCnt="4"/>
      <dgm:spPr/>
    </dgm:pt>
    <dgm:pt modelId="{C40E5FE6-C39A-4473-9C3C-E93DC5CB0619}" type="pres">
      <dgm:prSet presAssocID="{BD135578-72A4-4E2E-8DB5-8550017553BB}" presName="hierRoot2" presStyleCnt="0">
        <dgm:presLayoutVars>
          <dgm:hierBranch val="init"/>
        </dgm:presLayoutVars>
      </dgm:prSet>
      <dgm:spPr/>
    </dgm:pt>
    <dgm:pt modelId="{5B48578D-E739-49F2-92E9-4D062B6E1D4B}" type="pres">
      <dgm:prSet presAssocID="{BD135578-72A4-4E2E-8DB5-8550017553BB}" presName="rootComposite" presStyleCnt="0"/>
      <dgm:spPr/>
    </dgm:pt>
    <dgm:pt modelId="{72354C1F-1C25-4612-A5F5-C08FB6921979}" type="pres">
      <dgm:prSet presAssocID="{BD135578-72A4-4E2E-8DB5-8550017553BB}" presName="rootText" presStyleLbl="node3" presStyleIdx="2" presStyleCnt="4">
        <dgm:presLayoutVars>
          <dgm:chPref val="3"/>
        </dgm:presLayoutVars>
      </dgm:prSet>
      <dgm:spPr/>
    </dgm:pt>
    <dgm:pt modelId="{997B9FC5-0AC0-4DD0-A026-68A85C9B0B73}" type="pres">
      <dgm:prSet presAssocID="{BD135578-72A4-4E2E-8DB5-8550017553BB}" presName="rootConnector" presStyleLbl="node3" presStyleIdx="2" presStyleCnt="4"/>
      <dgm:spPr/>
    </dgm:pt>
    <dgm:pt modelId="{C445F594-21C5-4C27-814F-E126763DF53A}" type="pres">
      <dgm:prSet presAssocID="{BD135578-72A4-4E2E-8DB5-8550017553BB}" presName="hierChild4" presStyleCnt="0"/>
      <dgm:spPr/>
    </dgm:pt>
    <dgm:pt modelId="{2996F597-E3D9-4E6E-BE3F-209C838E11BC}" type="pres">
      <dgm:prSet presAssocID="{BD135578-72A4-4E2E-8DB5-8550017553BB}" presName="hierChild5" presStyleCnt="0"/>
      <dgm:spPr/>
    </dgm:pt>
    <dgm:pt modelId="{AE324242-0753-4601-A2F5-EEDA2A4AE719}" type="pres">
      <dgm:prSet presAssocID="{10A25996-8BB2-40A4-AE61-F8BD284B425C}" presName="Name37" presStyleLbl="parChTrans1D3" presStyleIdx="3" presStyleCnt="4"/>
      <dgm:spPr/>
    </dgm:pt>
    <dgm:pt modelId="{EAF00050-3286-4DDB-B00C-52E2E6A0DE80}" type="pres">
      <dgm:prSet presAssocID="{B865C830-40A3-47A7-9628-22259EE88C81}" presName="hierRoot2" presStyleCnt="0">
        <dgm:presLayoutVars>
          <dgm:hierBranch val="init"/>
        </dgm:presLayoutVars>
      </dgm:prSet>
      <dgm:spPr/>
    </dgm:pt>
    <dgm:pt modelId="{903EE546-8CE7-43B2-8FFF-DBD1D3CC749A}" type="pres">
      <dgm:prSet presAssocID="{B865C830-40A3-47A7-9628-22259EE88C81}" presName="rootComposite" presStyleCnt="0"/>
      <dgm:spPr/>
    </dgm:pt>
    <dgm:pt modelId="{95DDC244-0D17-4A01-9E2C-4DF6FD168D1A}" type="pres">
      <dgm:prSet presAssocID="{B865C830-40A3-47A7-9628-22259EE88C81}" presName="rootText" presStyleLbl="node3" presStyleIdx="3" presStyleCnt="4">
        <dgm:presLayoutVars>
          <dgm:chPref val="3"/>
        </dgm:presLayoutVars>
      </dgm:prSet>
      <dgm:spPr/>
    </dgm:pt>
    <dgm:pt modelId="{CD3B62CD-E7CD-4231-9EA4-872581029E73}" type="pres">
      <dgm:prSet presAssocID="{B865C830-40A3-47A7-9628-22259EE88C81}" presName="rootConnector" presStyleLbl="node3" presStyleIdx="3" presStyleCnt="4"/>
      <dgm:spPr/>
    </dgm:pt>
    <dgm:pt modelId="{4054BFF8-AF63-4341-B794-DA2B3EE82327}" type="pres">
      <dgm:prSet presAssocID="{B865C830-40A3-47A7-9628-22259EE88C81}" presName="hierChild4" presStyleCnt="0"/>
      <dgm:spPr/>
    </dgm:pt>
    <dgm:pt modelId="{9AC4CFC0-7179-4822-B93F-A87AFC36BBCB}" type="pres">
      <dgm:prSet presAssocID="{B865C830-40A3-47A7-9628-22259EE88C81}" presName="hierChild5" presStyleCnt="0"/>
      <dgm:spPr/>
    </dgm:pt>
    <dgm:pt modelId="{1FF332C9-FEC0-4A34-97B6-6105C1F65D20}" type="pres">
      <dgm:prSet presAssocID="{2E73227F-9334-42B1-A9F4-03CEFDC461E9}" presName="hierChild5" presStyleCnt="0"/>
      <dgm:spPr/>
    </dgm:pt>
    <dgm:pt modelId="{B8991413-184F-466E-9CA8-8EA7000FFBCE}" type="pres">
      <dgm:prSet presAssocID="{0188423D-97EA-401C-9BEC-F705B8B3ED0E}" presName="hierChild3" presStyleCnt="0"/>
      <dgm:spPr/>
    </dgm:pt>
  </dgm:ptLst>
  <dgm:cxnLst>
    <dgm:cxn modelId="{2EC5E100-1009-485A-8C11-48C17234BA9A}" srcId="{3F72465C-3CB4-451B-B897-ACB20ED5688C}" destId="{85ED8D23-E743-41B5-9EBF-5D2E98E756E8}" srcOrd="1" destOrd="0" parTransId="{8311D479-87C3-477B-AF3B-D57ABA5A2E63}" sibTransId="{09F73012-9629-4C99-9A30-FC7C2F100899}"/>
    <dgm:cxn modelId="{562FB40F-CC99-4B19-B6D5-AA4FEC7645E1}" type="presOf" srcId="{18DFE873-CA1E-4CE4-AD8E-19049693404A}" destId="{6FA2F0CC-EFD4-45BE-A5E0-CC906DB520B4}" srcOrd="0" destOrd="0" presId="urn:microsoft.com/office/officeart/2005/8/layout/orgChart1"/>
    <dgm:cxn modelId="{57B8F116-D183-4CA0-BC1C-D27B768AD20B}" type="presOf" srcId="{3F72465C-3CB4-451B-B897-ACB20ED5688C}" destId="{3E69D080-DD4E-4C87-B7E4-2D802013DFAC}" srcOrd="1" destOrd="0" presId="urn:microsoft.com/office/officeart/2005/8/layout/orgChart1"/>
    <dgm:cxn modelId="{1764C51C-60EE-4011-9997-906810B8EEF6}" type="presOf" srcId="{B865C830-40A3-47A7-9628-22259EE88C81}" destId="{CD3B62CD-E7CD-4231-9EA4-872581029E73}" srcOrd="1" destOrd="0" presId="urn:microsoft.com/office/officeart/2005/8/layout/orgChart1"/>
    <dgm:cxn modelId="{5384B62A-0BD8-4494-846E-F816A9ECB86D}" type="presOf" srcId="{BD135578-72A4-4E2E-8DB5-8550017553BB}" destId="{72354C1F-1C25-4612-A5F5-C08FB6921979}" srcOrd="0" destOrd="0" presId="urn:microsoft.com/office/officeart/2005/8/layout/orgChart1"/>
    <dgm:cxn modelId="{A383B12C-5BC6-4434-B416-8D276093318A}" type="presOf" srcId="{0188423D-97EA-401C-9BEC-F705B8B3ED0E}" destId="{8370C64E-64B9-47C1-8D99-8BA298C31BCD}" srcOrd="0" destOrd="0" presId="urn:microsoft.com/office/officeart/2005/8/layout/orgChart1"/>
    <dgm:cxn modelId="{09FE4137-CB27-42F3-B1E1-81D291EEDDB0}" type="presOf" srcId="{F361422F-C830-48DF-A841-D4B781AF8CC3}" destId="{C78E058B-AD94-4315-8943-D611940B32D9}" srcOrd="0" destOrd="0" presId="urn:microsoft.com/office/officeart/2005/8/layout/orgChart1"/>
    <dgm:cxn modelId="{DB553D39-2E5A-48DE-B07F-87B70EB062D0}" type="presOf" srcId="{10A25996-8BB2-40A4-AE61-F8BD284B425C}" destId="{AE324242-0753-4601-A2F5-EEDA2A4AE719}" srcOrd="0" destOrd="0" presId="urn:microsoft.com/office/officeart/2005/8/layout/orgChart1"/>
    <dgm:cxn modelId="{9A170D3A-437E-4759-95A9-92E75BA553B6}" srcId="{18DFE873-CA1E-4CE4-AD8E-19049693404A}" destId="{0188423D-97EA-401C-9BEC-F705B8B3ED0E}" srcOrd="0" destOrd="0" parTransId="{F4723CD5-E8C3-4639-ACB3-B168C8CC48A3}" sibTransId="{C1C516A4-3A0A-496F-AC83-57B219B65A3C}"/>
    <dgm:cxn modelId="{7593B25D-3720-4CC5-9A45-20DC3B922C7C}" type="presOf" srcId="{BD135578-72A4-4E2E-8DB5-8550017553BB}" destId="{997B9FC5-0AC0-4DD0-A026-68A85C9B0B73}" srcOrd="1" destOrd="0" presId="urn:microsoft.com/office/officeart/2005/8/layout/orgChart1"/>
    <dgm:cxn modelId="{4F4C5B6D-F40E-4598-88D8-8681679EC4B2}" srcId="{3F72465C-3CB4-451B-B897-ACB20ED5688C}" destId="{DC914C61-B6B9-4CD0-B931-9CF6A9612E27}" srcOrd="0" destOrd="0" parTransId="{FAC6F9B1-BE05-4B0B-99CC-24F1BAA787BC}" sibTransId="{2B588D2B-1789-4DAC-83A9-5949ED9386C3}"/>
    <dgm:cxn modelId="{91B71D71-EFB0-4A80-BB34-FFBDD329BA58}" type="presOf" srcId="{DC914C61-B6B9-4CD0-B931-9CF6A9612E27}" destId="{A73942F9-07DD-4718-B5FC-F99F5011EEAF}" srcOrd="1" destOrd="0" presId="urn:microsoft.com/office/officeart/2005/8/layout/orgChart1"/>
    <dgm:cxn modelId="{66CD9B74-EE58-4452-96C7-4064FE23A26F}" type="presOf" srcId="{B865C830-40A3-47A7-9628-22259EE88C81}" destId="{95DDC244-0D17-4A01-9E2C-4DF6FD168D1A}" srcOrd="0" destOrd="0" presId="urn:microsoft.com/office/officeart/2005/8/layout/orgChart1"/>
    <dgm:cxn modelId="{3815B155-88E3-49FF-8DED-EE75280D97F7}" type="presOf" srcId="{8311D479-87C3-477B-AF3B-D57ABA5A2E63}" destId="{1BE6DCDB-B3A5-43DC-8615-8DC7C4A877EB}" srcOrd="0" destOrd="0" presId="urn:microsoft.com/office/officeart/2005/8/layout/orgChart1"/>
    <dgm:cxn modelId="{65B3C484-FEE0-41A3-A2A9-F779E6CA906E}" type="presOf" srcId="{2E73227F-9334-42B1-A9F4-03CEFDC461E9}" destId="{34808F38-D10E-4479-AD4B-3C9B8C02C302}" srcOrd="0" destOrd="0" presId="urn:microsoft.com/office/officeart/2005/8/layout/orgChart1"/>
    <dgm:cxn modelId="{9A60E484-0C37-4219-85D1-0596C6672459}" type="presOf" srcId="{2E73227F-9334-42B1-A9F4-03CEFDC461E9}" destId="{C3B6BC44-324A-495F-B7D8-BF5D4A5D6954}" srcOrd="1" destOrd="0" presId="urn:microsoft.com/office/officeart/2005/8/layout/orgChart1"/>
    <dgm:cxn modelId="{85CFD19A-8223-4041-A502-09E56BAE30B7}" type="presOf" srcId="{9AAD85A2-AF19-4D47-A9CA-EB5FB214F508}" destId="{C0B04593-DC9B-4D8F-B456-EAD6DF4AE979}" srcOrd="0" destOrd="0" presId="urn:microsoft.com/office/officeart/2005/8/layout/orgChart1"/>
    <dgm:cxn modelId="{1C9FACA2-067C-4792-BE9E-72F027323B73}" type="presOf" srcId="{0188423D-97EA-401C-9BEC-F705B8B3ED0E}" destId="{6CA60622-BAA5-4DA6-806C-CF56599DE512}" srcOrd="1" destOrd="0" presId="urn:microsoft.com/office/officeart/2005/8/layout/orgChart1"/>
    <dgm:cxn modelId="{4A84BBA8-BFB6-435D-B755-533F5CF727E0}" srcId="{2E73227F-9334-42B1-A9F4-03CEFDC461E9}" destId="{BD135578-72A4-4E2E-8DB5-8550017553BB}" srcOrd="0" destOrd="0" parTransId="{9AAD85A2-AF19-4D47-A9CA-EB5FB214F508}" sibTransId="{DA758E18-76CA-4202-B35F-0091CDFF2E65}"/>
    <dgm:cxn modelId="{485AB0AB-84F9-43A8-A1C6-7C4A907E808B}" type="presOf" srcId="{85ED8D23-E743-41B5-9EBF-5D2E98E756E8}" destId="{8D0A8822-7447-466E-836A-82924A32F8FB}" srcOrd="1" destOrd="0" presId="urn:microsoft.com/office/officeart/2005/8/layout/orgChart1"/>
    <dgm:cxn modelId="{516AAFB0-9ADD-404C-8786-5B1C0C924698}" type="presOf" srcId="{31B5E9A9-6AF1-4FB8-915A-43577B235FED}" destId="{8D051AF5-7519-42B5-859E-506E3FFB9FAD}" srcOrd="0" destOrd="0" presId="urn:microsoft.com/office/officeart/2005/8/layout/orgChart1"/>
    <dgm:cxn modelId="{800670BD-19FA-4EAA-BD57-3B74B0FBC399}" srcId="{2E73227F-9334-42B1-A9F4-03CEFDC461E9}" destId="{B865C830-40A3-47A7-9628-22259EE88C81}" srcOrd="1" destOrd="0" parTransId="{10A25996-8BB2-40A4-AE61-F8BD284B425C}" sibTransId="{164D0E7F-293F-4F0E-ADB5-1A7EE722E4BD}"/>
    <dgm:cxn modelId="{447062CA-95B5-4137-B5B8-9DF8460A678D}" type="presOf" srcId="{3F72465C-3CB4-451B-B897-ACB20ED5688C}" destId="{5CEC8D4E-A897-4497-8EE1-B0CC15835315}" srcOrd="0" destOrd="0" presId="urn:microsoft.com/office/officeart/2005/8/layout/orgChart1"/>
    <dgm:cxn modelId="{46987ED6-A803-44C4-9DD6-2FBD48AA701E}" srcId="{0188423D-97EA-401C-9BEC-F705B8B3ED0E}" destId="{2E73227F-9334-42B1-A9F4-03CEFDC461E9}" srcOrd="1" destOrd="0" parTransId="{31B5E9A9-6AF1-4FB8-915A-43577B235FED}" sibTransId="{9B536529-DC02-45E0-B3AC-081CFF4F76D8}"/>
    <dgm:cxn modelId="{FEA637D8-6515-494F-B959-4F5841FB6553}" type="presOf" srcId="{FAC6F9B1-BE05-4B0B-99CC-24F1BAA787BC}" destId="{FC839364-B764-410B-BB2A-FFDD1EBD07B4}" srcOrd="0" destOrd="0" presId="urn:microsoft.com/office/officeart/2005/8/layout/orgChart1"/>
    <dgm:cxn modelId="{849D5ADD-EAE0-49F5-B9C5-2D2D2AF7DF72}" type="presOf" srcId="{85ED8D23-E743-41B5-9EBF-5D2E98E756E8}" destId="{A46C8848-0085-4757-A440-13F7197C4D72}" srcOrd="0" destOrd="0" presId="urn:microsoft.com/office/officeart/2005/8/layout/orgChart1"/>
    <dgm:cxn modelId="{13ABC9F1-EBF8-406C-BBEA-4E3FCEDE49F4}" srcId="{0188423D-97EA-401C-9BEC-F705B8B3ED0E}" destId="{3F72465C-3CB4-451B-B897-ACB20ED5688C}" srcOrd="0" destOrd="0" parTransId="{F361422F-C830-48DF-A841-D4B781AF8CC3}" sibTransId="{930B0065-3E36-49AB-88F0-B60319A8AD2C}"/>
    <dgm:cxn modelId="{79D274F9-C7E2-46D7-90A3-FEF5F986654F}" type="presOf" srcId="{DC914C61-B6B9-4CD0-B931-9CF6A9612E27}" destId="{61474950-62E6-4280-B7A0-E66C06B43228}" srcOrd="0" destOrd="0" presId="urn:microsoft.com/office/officeart/2005/8/layout/orgChart1"/>
    <dgm:cxn modelId="{C80F5F60-F9B5-42B3-851A-40BAEAC33AE8}" type="presParOf" srcId="{6FA2F0CC-EFD4-45BE-A5E0-CC906DB520B4}" destId="{1ECE2806-76F5-46AF-9FAC-A089A134C7BC}" srcOrd="0" destOrd="0" presId="urn:microsoft.com/office/officeart/2005/8/layout/orgChart1"/>
    <dgm:cxn modelId="{FB99214D-F38B-4CD1-87D3-8CB74CF5AE7F}" type="presParOf" srcId="{1ECE2806-76F5-46AF-9FAC-A089A134C7BC}" destId="{E3BEF035-D26C-4443-96A7-BA170222749A}" srcOrd="0" destOrd="0" presId="urn:microsoft.com/office/officeart/2005/8/layout/orgChart1"/>
    <dgm:cxn modelId="{20F4DB28-9A13-4125-921B-AA6511BAF352}" type="presParOf" srcId="{E3BEF035-D26C-4443-96A7-BA170222749A}" destId="{8370C64E-64B9-47C1-8D99-8BA298C31BCD}" srcOrd="0" destOrd="0" presId="urn:microsoft.com/office/officeart/2005/8/layout/orgChart1"/>
    <dgm:cxn modelId="{C6043FF0-2E1F-42B7-9FB5-C57B40A93E10}" type="presParOf" srcId="{E3BEF035-D26C-4443-96A7-BA170222749A}" destId="{6CA60622-BAA5-4DA6-806C-CF56599DE512}" srcOrd="1" destOrd="0" presId="urn:microsoft.com/office/officeart/2005/8/layout/orgChart1"/>
    <dgm:cxn modelId="{7FD16008-350D-4143-B2B8-9A445C1772B1}" type="presParOf" srcId="{1ECE2806-76F5-46AF-9FAC-A089A134C7BC}" destId="{7B1B3BB2-EAD5-4903-9E28-B4FC89D962BB}" srcOrd="1" destOrd="0" presId="urn:microsoft.com/office/officeart/2005/8/layout/orgChart1"/>
    <dgm:cxn modelId="{4A6F9B7B-A085-4E6B-86FE-3C7E51C88F4C}" type="presParOf" srcId="{7B1B3BB2-EAD5-4903-9E28-B4FC89D962BB}" destId="{C78E058B-AD94-4315-8943-D611940B32D9}" srcOrd="0" destOrd="0" presId="urn:microsoft.com/office/officeart/2005/8/layout/orgChart1"/>
    <dgm:cxn modelId="{CD76664C-20DF-499C-B309-360DB7F1CC3B}" type="presParOf" srcId="{7B1B3BB2-EAD5-4903-9E28-B4FC89D962BB}" destId="{45DD82E1-9928-40BE-A40E-76902FDDF659}" srcOrd="1" destOrd="0" presId="urn:microsoft.com/office/officeart/2005/8/layout/orgChart1"/>
    <dgm:cxn modelId="{204B3883-37DA-4B7E-B7F8-3A2CFC86DA03}" type="presParOf" srcId="{45DD82E1-9928-40BE-A40E-76902FDDF659}" destId="{A3A2A662-9CDB-4C00-A389-5437AF5EEBA5}" srcOrd="0" destOrd="0" presId="urn:microsoft.com/office/officeart/2005/8/layout/orgChart1"/>
    <dgm:cxn modelId="{4D25B988-6644-4C95-AD47-0E5A50807B6D}" type="presParOf" srcId="{A3A2A662-9CDB-4C00-A389-5437AF5EEBA5}" destId="{5CEC8D4E-A897-4497-8EE1-B0CC15835315}" srcOrd="0" destOrd="0" presId="urn:microsoft.com/office/officeart/2005/8/layout/orgChart1"/>
    <dgm:cxn modelId="{F9D65D1B-418F-42CB-9CE1-A7AE0727DC7A}" type="presParOf" srcId="{A3A2A662-9CDB-4C00-A389-5437AF5EEBA5}" destId="{3E69D080-DD4E-4C87-B7E4-2D802013DFAC}" srcOrd="1" destOrd="0" presId="urn:microsoft.com/office/officeart/2005/8/layout/orgChart1"/>
    <dgm:cxn modelId="{4422877C-AADE-4DC2-9449-177B4CBDE9E5}" type="presParOf" srcId="{45DD82E1-9928-40BE-A40E-76902FDDF659}" destId="{A51C689F-1E1D-4FDE-8BDA-9AE3A0DD1F6A}" srcOrd="1" destOrd="0" presId="urn:microsoft.com/office/officeart/2005/8/layout/orgChart1"/>
    <dgm:cxn modelId="{86F4179E-0388-4775-A6DE-D36D63D93D01}" type="presParOf" srcId="{A51C689F-1E1D-4FDE-8BDA-9AE3A0DD1F6A}" destId="{FC839364-B764-410B-BB2A-FFDD1EBD07B4}" srcOrd="0" destOrd="0" presId="urn:microsoft.com/office/officeart/2005/8/layout/orgChart1"/>
    <dgm:cxn modelId="{1F0659A4-6D2F-4026-B2C7-A1A5CEC0817D}" type="presParOf" srcId="{A51C689F-1E1D-4FDE-8BDA-9AE3A0DD1F6A}" destId="{39FE736B-B0E3-4A42-8ED6-DDB4242119F1}" srcOrd="1" destOrd="0" presId="urn:microsoft.com/office/officeart/2005/8/layout/orgChart1"/>
    <dgm:cxn modelId="{BBCC15E8-6B15-4E1C-97E4-042038BBE5E7}" type="presParOf" srcId="{39FE736B-B0E3-4A42-8ED6-DDB4242119F1}" destId="{8907D8EA-645C-4553-A537-9B10B9C4A622}" srcOrd="0" destOrd="0" presId="urn:microsoft.com/office/officeart/2005/8/layout/orgChart1"/>
    <dgm:cxn modelId="{7891FCAD-C87A-4946-9477-F0554B998DF1}" type="presParOf" srcId="{8907D8EA-645C-4553-A537-9B10B9C4A622}" destId="{61474950-62E6-4280-B7A0-E66C06B43228}" srcOrd="0" destOrd="0" presId="urn:microsoft.com/office/officeart/2005/8/layout/orgChart1"/>
    <dgm:cxn modelId="{9F47457F-A351-48D0-9985-2E4121E1E572}" type="presParOf" srcId="{8907D8EA-645C-4553-A537-9B10B9C4A622}" destId="{A73942F9-07DD-4718-B5FC-F99F5011EEAF}" srcOrd="1" destOrd="0" presId="urn:microsoft.com/office/officeart/2005/8/layout/orgChart1"/>
    <dgm:cxn modelId="{01857220-3553-4EFD-B948-C9CD600A184C}" type="presParOf" srcId="{39FE736B-B0E3-4A42-8ED6-DDB4242119F1}" destId="{38EAC980-71DB-49E5-ABE9-835990DB2868}" srcOrd="1" destOrd="0" presId="urn:microsoft.com/office/officeart/2005/8/layout/orgChart1"/>
    <dgm:cxn modelId="{8ECD1AF9-248E-4EC6-AD07-30F582D02109}" type="presParOf" srcId="{39FE736B-B0E3-4A42-8ED6-DDB4242119F1}" destId="{B6514E2E-6D53-450F-A93D-584C0C935F00}" srcOrd="2" destOrd="0" presId="urn:microsoft.com/office/officeart/2005/8/layout/orgChart1"/>
    <dgm:cxn modelId="{0DE738D5-7B9A-473E-B6B1-78D91AFA8702}" type="presParOf" srcId="{A51C689F-1E1D-4FDE-8BDA-9AE3A0DD1F6A}" destId="{1BE6DCDB-B3A5-43DC-8615-8DC7C4A877EB}" srcOrd="2" destOrd="0" presId="urn:microsoft.com/office/officeart/2005/8/layout/orgChart1"/>
    <dgm:cxn modelId="{88A0BF18-84DC-47A7-B706-E63C36206998}" type="presParOf" srcId="{A51C689F-1E1D-4FDE-8BDA-9AE3A0DD1F6A}" destId="{88468EB6-4DF0-449D-B786-C69262F2F206}" srcOrd="3" destOrd="0" presId="urn:microsoft.com/office/officeart/2005/8/layout/orgChart1"/>
    <dgm:cxn modelId="{E466D28D-D5BF-4A56-B010-6B821E4B4EAB}" type="presParOf" srcId="{88468EB6-4DF0-449D-B786-C69262F2F206}" destId="{F6C88D17-B8CE-4AF3-92D8-80D06C656B69}" srcOrd="0" destOrd="0" presId="urn:microsoft.com/office/officeart/2005/8/layout/orgChart1"/>
    <dgm:cxn modelId="{C0C12D73-D408-433E-9DBF-29FE86899095}" type="presParOf" srcId="{F6C88D17-B8CE-4AF3-92D8-80D06C656B69}" destId="{A46C8848-0085-4757-A440-13F7197C4D72}" srcOrd="0" destOrd="0" presId="urn:microsoft.com/office/officeart/2005/8/layout/orgChart1"/>
    <dgm:cxn modelId="{F4733620-4955-4DF9-8F6F-7EAD33E8E6F7}" type="presParOf" srcId="{F6C88D17-B8CE-4AF3-92D8-80D06C656B69}" destId="{8D0A8822-7447-466E-836A-82924A32F8FB}" srcOrd="1" destOrd="0" presId="urn:microsoft.com/office/officeart/2005/8/layout/orgChart1"/>
    <dgm:cxn modelId="{646F2F52-6715-44D0-8AAF-948D6971B360}" type="presParOf" srcId="{88468EB6-4DF0-449D-B786-C69262F2F206}" destId="{4040219A-FE88-44C2-BF37-3A8AD28081F3}" srcOrd="1" destOrd="0" presId="urn:microsoft.com/office/officeart/2005/8/layout/orgChart1"/>
    <dgm:cxn modelId="{B3AFD1B5-5036-4B12-800E-2C0AA3E02B24}" type="presParOf" srcId="{88468EB6-4DF0-449D-B786-C69262F2F206}" destId="{4645DC8B-4262-4FA3-AC37-8F684835BDD5}" srcOrd="2" destOrd="0" presId="urn:microsoft.com/office/officeart/2005/8/layout/orgChart1"/>
    <dgm:cxn modelId="{01B2A6F3-3A27-4E1E-9150-E6BBB89C91A7}" type="presParOf" srcId="{45DD82E1-9928-40BE-A40E-76902FDDF659}" destId="{74EFB895-3D54-465E-B2D1-5F28810ECE88}" srcOrd="2" destOrd="0" presId="urn:microsoft.com/office/officeart/2005/8/layout/orgChart1"/>
    <dgm:cxn modelId="{0CEC1947-0C84-4E51-B646-3DA19EF5B1B8}" type="presParOf" srcId="{7B1B3BB2-EAD5-4903-9E28-B4FC89D962BB}" destId="{8D051AF5-7519-42B5-859E-506E3FFB9FAD}" srcOrd="2" destOrd="0" presId="urn:microsoft.com/office/officeart/2005/8/layout/orgChart1"/>
    <dgm:cxn modelId="{660C8A49-A541-4A31-8EC8-FAC0F143BB1D}" type="presParOf" srcId="{7B1B3BB2-EAD5-4903-9E28-B4FC89D962BB}" destId="{5FDE3027-8D0A-4CCD-8F73-C441DD8925E0}" srcOrd="3" destOrd="0" presId="urn:microsoft.com/office/officeart/2005/8/layout/orgChart1"/>
    <dgm:cxn modelId="{96F12B36-E57D-4289-8525-2726F3B7C815}" type="presParOf" srcId="{5FDE3027-8D0A-4CCD-8F73-C441DD8925E0}" destId="{098E51C1-BD9D-4D02-9C31-217081593D65}" srcOrd="0" destOrd="0" presId="urn:microsoft.com/office/officeart/2005/8/layout/orgChart1"/>
    <dgm:cxn modelId="{074A055B-63A2-424C-85D1-865C161FE272}" type="presParOf" srcId="{098E51C1-BD9D-4D02-9C31-217081593D65}" destId="{34808F38-D10E-4479-AD4B-3C9B8C02C302}" srcOrd="0" destOrd="0" presId="urn:microsoft.com/office/officeart/2005/8/layout/orgChart1"/>
    <dgm:cxn modelId="{226046E4-C20E-45A6-8793-C7036262D8FB}" type="presParOf" srcId="{098E51C1-BD9D-4D02-9C31-217081593D65}" destId="{C3B6BC44-324A-495F-B7D8-BF5D4A5D6954}" srcOrd="1" destOrd="0" presId="urn:microsoft.com/office/officeart/2005/8/layout/orgChart1"/>
    <dgm:cxn modelId="{95A3168F-CA72-4D62-8C00-CAF0B43920DA}" type="presParOf" srcId="{5FDE3027-8D0A-4CCD-8F73-C441DD8925E0}" destId="{95A10BFF-533F-4918-AC03-C6B5E8CDA207}" srcOrd="1" destOrd="0" presId="urn:microsoft.com/office/officeart/2005/8/layout/orgChart1"/>
    <dgm:cxn modelId="{D9121834-C05B-4C8E-B3FD-6AB08FF67F81}" type="presParOf" srcId="{95A10BFF-533F-4918-AC03-C6B5E8CDA207}" destId="{C0B04593-DC9B-4D8F-B456-EAD6DF4AE979}" srcOrd="0" destOrd="0" presId="urn:microsoft.com/office/officeart/2005/8/layout/orgChart1"/>
    <dgm:cxn modelId="{C1727EC0-6ABA-4EFC-87AE-67B87F18A9D7}" type="presParOf" srcId="{95A10BFF-533F-4918-AC03-C6B5E8CDA207}" destId="{C40E5FE6-C39A-4473-9C3C-E93DC5CB0619}" srcOrd="1" destOrd="0" presId="urn:microsoft.com/office/officeart/2005/8/layout/orgChart1"/>
    <dgm:cxn modelId="{A164BC97-5117-4276-ACA9-885CBAF2D4D8}" type="presParOf" srcId="{C40E5FE6-C39A-4473-9C3C-E93DC5CB0619}" destId="{5B48578D-E739-49F2-92E9-4D062B6E1D4B}" srcOrd="0" destOrd="0" presId="urn:microsoft.com/office/officeart/2005/8/layout/orgChart1"/>
    <dgm:cxn modelId="{77F70B53-9289-406B-9505-0D4FC6E6CD95}" type="presParOf" srcId="{5B48578D-E739-49F2-92E9-4D062B6E1D4B}" destId="{72354C1F-1C25-4612-A5F5-C08FB6921979}" srcOrd="0" destOrd="0" presId="urn:microsoft.com/office/officeart/2005/8/layout/orgChart1"/>
    <dgm:cxn modelId="{80843B38-6A85-41B9-9C19-6764A2C812CA}" type="presParOf" srcId="{5B48578D-E739-49F2-92E9-4D062B6E1D4B}" destId="{997B9FC5-0AC0-4DD0-A026-68A85C9B0B73}" srcOrd="1" destOrd="0" presId="urn:microsoft.com/office/officeart/2005/8/layout/orgChart1"/>
    <dgm:cxn modelId="{5EB09A50-8303-48CF-AC82-C9AF33551814}" type="presParOf" srcId="{C40E5FE6-C39A-4473-9C3C-E93DC5CB0619}" destId="{C445F594-21C5-4C27-814F-E126763DF53A}" srcOrd="1" destOrd="0" presId="urn:microsoft.com/office/officeart/2005/8/layout/orgChart1"/>
    <dgm:cxn modelId="{E86C288C-7449-41C1-A2F0-6E1ACDCD562C}" type="presParOf" srcId="{C40E5FE6-C39A-4473-9C3C-E93DC5CB0619}" destId="{2996F597-E3D9-4E6E-BE3F-209C838E11BC}" srcOrd="2" destOrd="0" presId="urn:microsoft.com/office/officeart/2005/8/layout/orgChart1"/>
    <dgm:cxn modelId="{990600C9-4C28-48A3-8A0E-E6BF33AA38C7}" type="presParOf" srcId="{95A10BFF-533F-4918-AC03-C6B5E8CDA207}" destId="{AE324242-0753-4601-A2F5-EEDA2A4AE719}" srcOrd="2" destOrd="0" presId="urn:microsoft.com/office/officeart/2005/8/layout/orgChart1"/>
    <dgm:cxn modelId="{B2AE081D-E270-4A41-83CD-468658E5F6BB}" type="presParOf" srcId="{95A10BFF-533F-4918-AC03-C6B5E8CDA207}" destId="{EAF00050-3286-4DDB-B00C-52E2E6A0DE80}" srcOrd="3" destOrd="0" presId="urn:microsoft.com/office/officeart/2005/8/layout/orgChart1"/>
    <dgm:cxn modelId="{CB23C85D-4311-4D89-93A8-FA7DCC7C9ADD}" type="presParOf" srcId="{EAF00050-3286-4DDB-B00C-52E2E6A0DE80}" destId="{903EE546-8CE7-43B2-8FFF-DBD1D3CC749A}" srcOrd="0" destOrd="0" presId="urn:microsoft.com/office/officeart/2005/8/layout/orgChart1"/>
    <dgm:cxn modelId="{1A19AF9F-3F59-4CB1-8CA5-8C29D1EF2EA6}" type="presParOf" srcId="{903EE546-8CE7-43B2-8FFF-DBD1D3CC749A}" destId="{95DDC244-0D17-4A01-9E2C-4DF6FD168D1A}" srcOrd="0" destOrd="0" presId="urn:microsoft.com/office/officeart/2005/8/layout/orgChart1"/>
    <dgm:cxn modelId="{8750F086-CC14-46B3-807A-437CE20E9D6A}" type="presParOf" srcId="{903EE546-8CE7-43B2-8FFF-DBD1D3CC749A}" destId="{CD3B62CD-E7CD-4231-9EA4-872581029E73}" srcOrd="1" destOrd="0" presId="urn:microsoft.com/office/officeart/2005/8/layout/orgChart1"/>
    <dgm:cxn modelId="{25FB80D1-E64D-4BE2-B58C-EA42FB0C72B6}" type="presParOf" srcId="{EAF00050-3286-4DDB-B00C-52E2E6A0DE80}" destId="{4054BFF8-AF63-4341-B794-DA2B3EE82327}" srcOrd="1" destOrd="0" presId="urn:microsoft.com/office/officeart/2005/8/layout/orgChart1"/>
    <dgm:cxn modelId="{27D51B62-AAB9-480A-924C-877771D195B3}" type="presParOf" srcId="{EAF00050-3286-4DDB-B00C-52E2E6A0DE80}" destId="{9AC4CFC0-7179-4822-B93F-A87AFC36BBCB}" srcOrd="2" destOrd="0" presId="urn:microsoft.com/office/officeart/2005/8/layout/orgChart1"/>
    <dgm:cxn modelId="{AF1FF6E2-05DA-4F0D-9CFD-92A756C3F37D}" type="presParOf" srcId="{5FDE3027-8D0A-4CCD-8F73-C441DD8925E0}" destId="{1FF332C9-FEC0-4A34-97B6-6105C1F65D20}" srcOrd="2" destOrd="0" presId="urn:microsoft.com/office/officeart/2005/8/layout/orgChart1"/>
    <dgm:cxn modelId="{FFE4644B-DEDD-4B9F-BEC7-14BED357AA50}" type="presParOf" srcId="{1ECE2806-76F5-46AF-9FAC-A089A134C7BC}" destId="{B8991413-184F-466E-9CA8-8EA7000FFBC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FF221B-90FE-40A0-AB57-47DBB5D5D99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BDF59617-433A-47EE-A247-7E0D052D256D}">
      <dgm:prSet phldrT="[Tekst]"/>
      <dgm:spPr/>
      <dgm:t>
        <a:bodyPr/>
        <a:lstStyle/>
        <a:p>
          <a:r>
            <a:rPr lang="pl-PL" dirty="0"/>
            <a:t>Dostosowanie popytu i podaży zasobów ludzkich</a:t>
          </a:r>
        </a:p>
        <a:p>
          <a:endParaRPr lang="pl-PL" dirty="0"/>
        </a:p>
        <a:p>
          <a:r>
            <a:rPr lang="pl-PL" dirty="0"/>
            <a:t>Plan zatrudnienia</a:t>
          </a:r>
        </a:p>
      </dgm:t>
    </dgm:pt>
    <dgm:pt modelId="{200EF493-ED9D-4083-9E06-0F76A39A4215}" type="parTrans" cxnId="{58626096-74BF-4B65-A96D-E84BDE9CA590}">
      <dgm:prSet/>
      <dgm:spPr/>
      <dgm:t>
        <a:bodyPr/>
        <a:lstStyle/>
        <a:p>
          <a:endParaRPr lang="pl-PL"/>
        </a:p>
      </dgm:t>
    </dgm:pt>
    <dgm:pt modelId="{FC713ABD-94C6-4E4D-A779-D5D6E79C2CDA}" type="sibTrans" cxnId="{58626096-74BF-4B65-A96D-E84BDE9CA590}">
      <dgm:prSet/>
      <dgm:spPr/>
      <dgm:t>
        <a:bodyPr/>
        <a:lstStyle/>
        <a:p>
          <a:endParaRPr lang="pl-PL"/>
        </a:p>
      </dgm:t>
    </dgm:pt>
    <dgm:pt modelId="{4FF85C93-B443-4FE7-A7B1-68453558C297}">
      <dgm:prSet phldrT="[Tekst]"/>
      <dgm:spPr/>
      <dgm:t>
        <a:bodyPr/>
        <a:lstStyle/>
        <a:p>
          <a:r>
            <a:rPr lang="pl-PL" dirty="0"/>
            <a:t>Plan pozyskiwania pracowników</a:t>
          </a:r>
        </a:p>
      </dgm:t>
    </dgm:pt>
    <dgm:pt modelId="{1B75B23D-D74F-42FB-914A-5A156B96B8A6}" type="parTrans" cxnId="{D4652783-283A-4212-81D6-C28243809E78}">
      <dgm:prSet/>
      <dgm:spPr/>
      <dgm:t>
        <a:bodyPr/>
        <a:lstStyle/>
        <a:p>
          <a:endParaRPr lang="pl-PL"/>
        </a:p>
      </dgm:t>
    </dgm:pt>
    <dgm:pt modelId="{68B238BE-D679-4C6F-A842-A456AE12B40E}" type="sibTrans" cxnId="{D4652783-283A-4212-81D6-C28243809E78}">
      <dgm:prSet/>
      <dgm:spPr/>
      <dgm:t>
        <a:bodyPr/>
        <a:lstStyle/>
        <a:p>
          <a:endParaRPr lang="pl-PL"/>
        </a:p>
      </dgm:t>
    </dgm:pt>
    <dgm:pt modelId="{4738A4E0-4884-4D3C-895F-78E1DAA489A9}">
      <dgm:prSet phldrT="[Tekst]"/>
      <dgm:spPr/>
      <dgm:t>
        <a:bodyPr/>
        <a:lstStyle/>
        <a:p>
          <a:r>
            <a:rPr lang="pl-PL" dirty="0"/>
            <a:t>Plan szkolenia i rozwoju pracowników</a:t>
          </a:r>
        </a:p>
      </dgm:t>
    </dgm:pt>
    <dgm:pt modelId="{D3F25756-6592-4F7B-A3C8-21C481377E82}" type="parTrans" cxnId="{E51E2080-EEBC-4BA4-BB96-4CA75FF1ABF8}">
      <dgm:prSet/>
      <dgm:spPr/>
      <dgm:t>
        <a:bodyPr/>
        <a:lstStyle/>
        <a:p>
          <a:endParaRPr lang="pl-PL"/>
        </a:p>
      </dgm:t>
    </dgm:pt>
    <dgm:pt modelId="{EF6143A8-DFBF-4E1B-BD86-FAFBCCF1917C}" type="sibTrans" cxnId="{E51E2080-EEBC-4BA4-BB96-4CA75FF1ABF8}">
      <dgm:prSet/>
      <dgm:spPr/>
      <dgm:t>
        <a:bodyPr/>
        <a:lstStyle/>
        <a:p>
          <a:endParaRPr lang="pl-PL"/>
        </a:p>
      </dgm:t>
    </dgm:pt>
    <dgm:pt modelId="{54322E88-49CC-44B1-9514-E24F394BB123}">
      <dgm:prSet phldrT="[Tekst]"/>
      <dgm:spPr/>
      <dgm:t>
        <a:bodyPr/>
        <a:lstStyle/>
        <a:p>
          <a:r>
            <a:rPr lang="pl-PL" dirty="0"/>
            <a:t>Plan wynagradzania pracowników</a:t>
          </a:r>
        </a:p>
      </dgm:t>
    </dgm:pt>
    <dgm:pt modelId="{D02E2CA8-9E7C-409C-9762-42F403F3842B}" type="parTrans" cxnId="{0FC1354B-BA3F-4342-8B36-35DA0DAC09D1}">
      <dgm:prSet/>
      <dgm:spPr/>
      <dgm:t>
        <a:bodyPr/>
        <a:lstStyle/>
        <a:p>
          <a:endParaRPr lang="pl-PL"/>
        </a:p>
      </dgm:t>
    </dgm:pt>
    <dgm:pt modelId="{23151C08-187F-4116-B974-7DE7462422C7}" type="sibTrans" cxnId="{0FC1354B-BA3F-4342-8B36-35DA0DAC09D1}">
      <dgm:prSet/>
      <dgm:spPr/>
      <dgm:t>
        <a:bodyPr/>
        <a:lstStyle/>
        <a:p>
          <a:endParaRPr lang="pl-PL"/>
        </a:p>
      </dgm:t>
    </dgm:pt>
    <dgm:pt modelId="{BA11F8F6-192F-4F21-9070-05A4EF14EBEF}">
      <dgm:prSet/>
      <dgm:spPr/>
      <dgm:t>
        <a:bodyPr/>
        <a:lstStyle/>
        <a:p>
          <a:r>
            <a:rPr lang="pl-PL" dirty="0"/>
            <a:t>Plan przemieszczeń i odejść pracowników</a:t>
          </a:r>
        </a:p>
      </dgm:t>
    </dgm:pt>
    <dgm:pt modelId="{AB4421A4-D058-4264-ABCE-97C2C4880912}" type="parTrans" cxnId="{3FBC1AA6-973F-44EC-8C2C-C8D8780FE2AD}">
      <dgm:prSet/>
      <dgm:spPr/>
      <dgm:t>
        <a:bodyPr/>
        <a:lstStyle/>
        <a:p>
          <a:endParaRPr lang="pl-PL"/>
        </a:p>
      </dgm:t>
    </dgm:pt>
    <dgm:pt modelId="{8ED8B285-5402-49B1-86C1-6E7ADFC10E93}" type="sibTrans" cxnId="{3FBC1AA6-973F-44EC-8C2C-C8D8780FE2AD}">
      <dgm:prSet/>
      <dgm:spPr/>
      <dgm:t>
        <a:bodyPr/>
        <a:lstStyle/>
        <a:p>
          <a:endParaRPr lang="pl-PL"/>
        </a:p>
      </dgm:t>
    </dgm:pt>
    <dgm:pt modelId="{B0D8C31B-D0FC-48A0-9D70-23C8DF26BBE0}">
      <dgm:prSet/>
      <dgm:spPr/>
      <dgm:t>
        <a:bodyPr/>
        <a:lstStyle/>
        <a:p>
          <a:r>
            <a:rPr lang="pl-PL" dirty="0"/>
            <a:t>Plan produktywności i kosztów pracy</a:t>
          </a:r>
        </a:p>
      </dgm:t>
    </dgm:pt>
    <dgm:pt modelId="{FCAA2D93-48B4-4B10-BEB9-0761E2A39923}" type="parTrans" cxnId="{AB5DCDBF-6749-4C98-B7C6-833B94D6D7F4}">
      <dgm:prSet/>
      <dgm:spPr/>
      <dgm:t>
        <a:bodyPr/>
        <a:lstStyle/>
        <a:p>
          <a:endParaRPr lang="pl-PL"/>
        </a:p>
      </dgm:t>
    </dgm:pt>
    <dgm:pt modelId="{2EF0043F-2530-4AD8-BF11-D25A54188001}" type="sibTrans" cxnId="{AB5DCDBF-6749-4C98-B7C6-833B94D6D7F4}">
      <dgm:prSet/>
      <dgm:spPr/>
      <dgm:t>
        <a:bodyPr/>
        <a:lstStyle/>
        <a:p>
          <a:endParaRPr lang="pl-PL"/>
        </a:p>
      </dgm:t>
    </dgm:pt>
    <dgm:pt modelId="{6E04F62E-1FC8-432E-B5AB-490AEFD90EB1}" type="pres">
      <dgm:prSet presAssocID="{A1FF221B-90FE-40A0-AB57-47DBB5D5D99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43674F2-AE2A-49CC-BB02-9E5B25DFAE61}" type="pres">
      <dgm:prSet presAssocID="{BDF59617-433A-47EE-A247-7E0D052D256D}" presName="hierRoot1" presStyleCnt="0">
        <dgm:presLayoutVars>
          <dgm:hierBranch val="init"/>
        </dgm:presLayoutVars>
      </dgm:prSet>
      <dgm:spPr/>
    </dgm:pt>
    <dgm:pt modelId="{38520D3C-F465-4B76-9270-1C324121DA33}" type="pres">
      <dgm:prSet presAssocID="{BDF59617-433A-47EE-A247-7E0D052D256D}" presName="rootComposite1" presStyleCnt="0"/>
      <dgm:spPr/>
    </dgm:pt>
    <dgm:pt modelId="{308F0F5D-E819-4C2B-B618-010C03E0044D}" type="pres">
      <dgm:prSet presAssocID="{BDF59617-433A-47EE-A247-7E0D052D256D}" presName="rootText1" presStyleLbl="node0" presStyleIdx="0" presStyleCnt="1" custScaleX="292037" custScaleY="130598">
        <dgm:presLayoutVars>
          <dgm:chPref val="3"/>
        </dgm:presLayoutVars>
      </dgm:prSet>
      <dgm:spPr/>
    </dgm:pt>
    <dgm:pt modelId="{236325E6-B4F0-40CC-AD56-D97D84E449C7}" type="pres">
      <dgm:prSet presAssocID="{BDF59617-433A-47EE-A247-7E0D052D256D}" presName="rootConnector1" presStyleLbl="node1" presStyleIdx="0" presStyleCnt="0"/>
      <dgm:spPr/>
    </dgm:pt>
    <dgm:pt modelId="{8287FEFE-37CD-480E-837F-123DC4D50042}" type="pres">
      <dgm:prSet presAssocID="{BDF59617-433A-47EE-A247-7E0D052D256D}" presName="hierChild2" presStyleCnt="0"/>
      <dgm:spPr/>
    </dgm:pt>
    <dgm:pt modelId="{2DF2D586-AD80-4D98-A1D3-8DA0007F1782}" type="pres">
      <dgm:prSet presAssocID="{1B75B23D-D74F-42FB-914A-5A156B96B8A6}" presName="Name37" presStyleLbl="parChTrans1D2" presStyleIdx="0" presStyleCnt="5"/>
      <dgm:spPr/>
    </dgm:pt>
    <dgm:pt modelId="{1C51FABA-C412-4813-B8F4-C91D8C6218DB}" type="pres">
      <dgm:prSet presAssocID="{4FF85C93-B443-4FE7-A7B1-68453558C297}" presName="hierRoot2" presStyleCnt="0">
        <dgm:presLayoutVars>
          <dgm:hierBranch val="init"/>
        </dgm:presLayoutVars>
      </dgm:prSet>
      <dgm:spPr/>
    </dgm:pt>
    <dgm:pt modelId="{3266F696-995A-4C49-8E65-7099D78871C1}" type="pres">
      <dgm:prSet presAssocID="{4FF85C93-B443-4FE7-A7B1-68453558C297}" presName="rootComposite" presStyleCnt="0"/>
      <dgm:spPr/>
    </dgm:pt>
    <dgm:pt modelId="{BC5AF178-B887-4AB4-82F6-2626E207C639}" type="pres">
      <dgm:prSet presAssocID="{4FF85C93-B443-4FE7-A7B1-68453558C297}" presName="rootText" presStyleLbl="node2" presStyleIdx="0" presStyleCnt="5">
        <dgm:presLayoutVars>
          <dgm:chPref val="3"/>
        </dgm:presLayoutVars>
      </dgm:prSet>
      <dgm:spPr/>
    </dgm:pt>
    <dgm:pt modelId="{9C679C7C-BAD3-4F6D-8330-7FE2FDADF124}" type="pres">
      <dgm:prSet presAssocID="{4FF85C93-B443-4FE7-A7B1-68453558C297}" presName="rootConnector" presStyleLbl="node2" presStyleIdx="0" presStyleCnt="5"/>
      <dgm:spPr/>
    </dgm:pt>
    <dgm:pt modelId="{FA629DD3-2DF4-4B46-ADA1-E3622C225937}" type="pres">
      <dgm:prSet presAssocID="{4FF85C93-B443-4FE7-A7B1-68453558C297}" presName="hierChild4" presStyleCnt="0"/>
      <dgm:spPr/>
    </dgm:pt>
    <dgm:pt modelId="{8069445C-57F2-46FE-970E-9E4B774EC7A8}" type="pres">
      <dgm:prSet presAssocID="{4FF85C93-B443-4FE7-A7B1-68453558C297}" presName="hierChild5" presStyleCnt="0"/>
      <dgm:spPr/>
    </dgm:pt>
    <dgm:pt modelId="{75EF9225-B88E-490C-9028-2E590B2570BD}" type="pres">
      <dgm:prSet presAssocID="{D3F25756-6592-4F7B-A3C8-21C481377E82}" presName="Name37" presStyleLbl="parChTrans1D2" presStyleIdx="1" presStyleCnt="5"/>
      <dgm:spPr/>
    </dgm:pt>
    <dgm:pt modelId="{C9B9718E-068C-4DFD-A611-ADAA7599F616}" type="pres">
      <dgm:prSet presAssocID="{4738A4E0-4884-4D3C-895F-78E1DAA489A9}" presName="hierRoot2" presStyleCnt="0">
        <dgm:presLayoutVars>
          <dgm:hierBranch val="init"/>
        </dgm:presLayoutVars>
      </dgm:prSet>
      <dgm:spPr/>
    </dgm:pt>
    <dgm:pt modelId="{ACEF1BD2-9D41-4BB2-AF2E-97C0B2102ACA}" type="pres">
      <dgm:prSet presAssocID="{4738A4E0-4884-4D3C-895F-78E1DAA489A9}" presName="rootComposite" presStyleCnt="0"/>
      <dgm:spPr/>
    </dgm:pt>
    <dgm:pt modelId="{84309F2D-DB97-4231-904C-C8D7EBBB6C34}" type="pres">
      <dgm:prSet presAssocID="{4738A4E0-4884-4D3C-895F-78E1DAA489A9}" presName="rootText" presStyleLbl="node2" presStyleIdx="1" presStyleCnt="5">
        <dgm:presLayoutVars>
          <dgm:chPref val="3"/>
        </dgm:presLayoutVars>
      </dgm:prSet>
      <dgm:spPr/>
    </dgm:pt>
    <dgm:pt modelId="{B8823A35-2DFC-412A-8F7D-F6580395EF3F}" type="pres">
      <dgm:prSet presAssocID="{4738A4E0-4884-4D3C-895F-78E1DAA489A9}" presName="rootConnector" presStyleLbl="node2" presStyleIdx="1" presStyleCnt="5"/>
      <dgm:spPr/>
    </dgm:pt>
    <dgm:pt modelId="{D14D2584-E491-4B4F-99B6-5DA7D8F9C30E}" type="pres">
      <dgm:prSet presAssocID="{4738A4E0-4884-4D3C-895F-78E1DAA489A9}" presName="hierChild4" presStyleCnt="0"/>
      <dgm:spPr/>
    </dgm:pt>
    <dgm:pt modelId="{C5D74693-98C2-462D-A44D-3DE29C8803C4}" type="pres">
      <dgm:prSet presAssocID="{4738A4E0-4884-4D3C-895F-78E1DAA489A9}" presName="hierChild5" presStyleCnt="0"/>
      <dgm:spPr/>
    </dgm:pt>
    <dgm:pt modelId="{31C4D9FA-3FC6-4186-B100-D0723BF9A3A8}" type="pres">
      <dgm:prSet presAssocID="{D02E2CA8-9E7C-409C-9762-42F403F3842B}" presName="Name37" presStyleLbl="parChTrans1D2" presStyleIdx="2" presStyleCnt="5"/>
      <dgm:spPr/>
    </dgm:pt>
    <dgm:pt modelId="{77227515-BFC2-478B-9868-652FBB3B6216}" type="pres">
      <dgm:prSet presAssocID="{54322E88-49CC-44B1-9514-E24F394BB123}" presName="hierRoot2" presStyleCnt="0">
        <dgm:presLayoutVars>
          <dgm:hierBranch val="init"/>
        </dgm:presLayoutVars>
      </dgm:prSet>
      <dgm:spPr/>
    </dgm:pt>
    <dgm:pt modelId="{F8026F60-5503-443C-9E70-8BF9051A906C}" type="pres">
      <dgm:prSet presAssocID="{54322E88-49CC-44B1-9514-E24F394BB123}" presName="rootComposite" presStyleCnt="0"/>
      <dgm:spPr/>
    </dgm:pt>
    <dgm:pt modelId="{BF51B355-BDF2-44BE-A105-D3EBBD072C00}" type="pres">
      <dgm:prSet presAssocID="{54322E88-49CC-44B1-9514-E24F394BB123}" presName="rootText" presStyleLbl="node2" presStyleIdx="2" presStyleCnt="5">
        <dgm:presLayoutVars>
          <dgm:chPref val="3"/>
        </dgm:presLayoutVars>
      </dgm:prSet>
      <dgm:spPr/>
    </dgm:pt>
    <dgm:pt modelId="{E6B47FE6-28F5-4204-BE14-8F2624327775}" type="pres">
      <dgm:prSet presAssocID="{54322E88-49CC-44B1-9514-E24F394BB123}" presName="rootConnector" presStyleLbl="node2" presStyleIdx="2" presStyleCnt="5"/>
      <dgm:spPr/>
    </dgm:pt>
    <dgm:pt modelId="{CB9EC615-EF40-4308-B0E8-20C7BBCA726A}" type="pres">
      <dgm:prSet presAssocID="{54322E88-49CC-44B1-9514-E24F394BB123}" presName="hierChild4" presStyleCnt="0"/>
      <dgm:spPr/>
    </dgm:pt>
    <dgm:pt modelId="{72FD72A7-D7F3-43B0-8ED7-5DA23C64268E}" type="pres">
      <dgm:prSet presAssocID="{54322E88-49CC-44B1-9514-E24F394BB123}" presName="hierChild5" presStyleCnt="0"/>
      <dgm:spPr/>
    </dgm:pt>
    <dgm:pt modelId="{FA8606E4-5F68-40E5-A8E2-82DAC1C37968}" type="pres">
      <dgm:prSet presAssocID="{AB4421A4-D058-4264-ABCE-97C2C4880912}" presName="Name37" presStyleLbl="parChTrans1D2" presStyleIdx="3" presStyleCnt="5"/>
      <dgm:spPr/>
    </dgm:pt>
    <dgm:pt modelId="{DE8E1E67-E16E-4B2F-A47C-FACF0365DE61}" type="pres">
      <dgm:prSet presAssocID="{BA11F8F6-192F-4F21-9070-05A4EF14EBEF}" presName="hierRoot2" presStyleCnt="0">
        <dgm:presLayoutVars>
          <dgm:hierBranch val="init"/>
        </dgm:presLayoutVars>
      </dgm:prSet>
      <dgm:spPr/>
    </dgm:pt>
    <dgm:pt modelId="{9128BB5E-1059-4943-8FC3-D2E1F579C5AC}" type="pres">
      <dgm:prSet presAssocID="{BA11F8F6-192F-4F21-9070-05A4EF14EBEF}" presName="rootComposite" presStyleCnt="0"/>
      <dgm:spPr/>
    </dgm:pt>
    <dgm:pt modelId="{16B4D4CF-F42A-4292-9202-00A0F8D5AA4F}" type="pres">
      <dgm:prSet presAssocID="{BA11F8F6-192F-4F21-9070-05A4EF14EBEF}" presName="rootText" presStyleLbl="node2" presStyleIdx="3" presStyleCnt="5">
        <dgm:presLayoutVars>
          <dgm:chPref val="3"/>
        </dgm:presLayoutVars>
      </dgm:prSet>
      <dgm:spPr/>
    </dgm:pt>
    <dgm:pt modelId="{2A1AF150-4E77-4BC6-BA04-6C1EFE00F29E}" type="pres">
      <dgm:prSet presAssocID="{BA11F8F6-192F-4F21-9070-05A4EF14EBEF}" presName="rootConnector" presStyleLbl="node2" presStyleIdx="3" presStyleCnt="5"/>
      <dgm:spPr/>
    </dgm:pt>
    <dgm:pt modelId="{0F71CE01-847A-4928-B33E-642DCC9AB36E}" type="pres">
      <dgm:prSet presAssocID="{BA11F8F6-192F-4F21-9070-05A4EF14EBEF}" presName="hierChild4" presStyleCnt="0"/>
      <dgm:spPr/>
    </dgm:pt>
    <dgm:pt modelId="{CB18DC1C-140F-4266-B842-FBFC700F59F4}" type="pres">
      <dgm:prSet presAssocID="{BA11F8F6-192F-4F21-9070-05A4EF14EBEF}" presName="hierChild5" presStyleCnt="0"/>
      <dgm:spPr/>
    </dgm:pt>
    <dgm:pt modelId="{9DEA937F-C0C5-4441-8134-711D3E161D1E}" type="pres">
      <dgm:prSet presAssocID="{FCAA2D93-48B4-4B10-BEB9-0761E2A39923}" presName="Name37" presStyleLbl="parChTrans1D2" presStyleIdx="4" presStyleCnt="5"/>
      <dgm:spPr/>
    </dgm:pt>
    <dgm:pt modelId="{0BC5931D-AEED-44FB-AA75-577E3CAD747D}" type="pres">
      <dgm:prSet presAssocID="{B0D8C31B-D0FC-48A0-9D70-23C8DF26BBE0}" presName="hierRoot2" presStyleCnt="0">
        <dgm:presLayoutVars>
          <dgm:hierBranch val="init"/>
        </dgm:presLayoutVars>
      </dgm:prSet>
      <dgm:spPr/>
    </dgm:pt>
    <dgm:pt modelId="{9F215DAC-D7E8-4D01-B8FF-16BCA1C8FCDA}" type="pres">
      <dgm:prSet presAssocID="{B0D8C31B-D0FC-48A0-9D70-23C8DF26BBE0}" presName="rootComposite" presStyleCnt="0"/>
      <dgm:spPr/>
    </dgm:pt>
    <dgm:pt modelId="{8DA3A4CD-F62C-482C-8D73-4C125D00FAE3}" type="pres">
      <dgm:prSet presAssocID="{B0D8C31B-D0FC-48A0-9D70-23C8DF26BBE0}" presName="rootText" presStyleLbl="node2" presStyleIdx="4" presStyleCnt="5">
        <dgm:presLayoutVars>
          <dgm:chPref val="3"/>
        </dgm:presLayoutVars>
      </dgm:prSet>
      <dgm:spPr/>
    </dgm:pt>
    <dgm:pt modelId="{579D2BA6-1212-4F92-9EDE-2D20D1B2B91F}" type="pres">
      <dgm:prSet presAssocID="{B0D8C31B-D0FC-48A0-9D70-23C8DF26BBE0}" presName="rootConnector" presStyleLbl="node2" presStyleIdx="4" presStyleCnt="5"/>
      <dgm:spPr/>
    </dgm:pt>
    <dgm:pt modelId="{67EC7B3F-A3B5-40F6-8987-6949BDA7923D}" type="pres">
      <dgm:prSet presAssocID="{B0D8C31B-D0FC-48A0-9D70-23C8DF26BBE0}" presName="hierChild4" presStyleCnt="0"/>
      <dgm:spPr/>
    </dgm:pt>
    <dgm:pt modelId="{AA32A871-0A09-45C4-9974-A0D392B83F6D}" type="pres">
      <dgm:prSet presAssocID="{B0D8C31B-D0FC-48A0-9D70-23C8DF26BBE0}" presName="hierChild5" presStyleCnt="0"/>
      <dgm:spPr/>
    </dgm:pt>
    <dgm:pt modelId="{082B6B29-FDA9-44BB-8DD7-F5449252D04A}" type="pres">
      <dgm:prSet presAssocID="{BDF59617-433A-47EE-A247-7E0D052D256D}" presName="hierChild3" presStyleCnt="0"/>
      <dgm:spPr/>
    </dgm:pt>
  </dgm:ptLst>
  <dgm:cxnLst>
    <dgm:cxn modelId="{E8647D10-3E29-44CB-A379-6990E789684E}" type="presOf" srcId="{D02E2CA8-9E7C-409C-9762-42F403F3842B}" destId="{31C4D9FA-3FC6-4186-B100-D0723BF9A3A8}" srcOrd="0" destOrd="0" presId="urn:microsoft.com/office/officeart/2005/8/layout/orgChart1"/>
    <dgm:cxn modelId="{A4116536-1C3D-4E14-8FBD-BD29F90ABC94}" type="presOf" srcId="{FCAA2D93-48B4-4B10-BEB9-0761E2A39923}" destId="{9DEA937F-C0C5-4441-8134-711D3E161D1E}" srcOrd="0" destOrd="0" presId="urn:microsoft.com/office/officeart/2005/8/layout/orgChart1"/>
    <dgm:cxn modelId="{0FC1354B-BA3F-4342-8B36-35DA0DAC09D1}" srcId="{BDF59617-433A-47EE-A247-7E0D052D256D}" destId="{54322E88-49CC-44B1-9514-E24F394BB123}" srcOrd="2" destOrd="0" parTransId="{D02E2CA8-9E7C-409C-9762-42F403F3842B}" sibTransId="{23151C08-187F-4116-B974-7DE7462422C7}"/>
    <dgm:cxn modelId="{9025E86B-8357-41C6-AA27-0D27791FA4A5}" type="presOf" srcId="{4738A4E0-4884-4D3C-895F-78E1DAA489A9}" destId="{84309F2D-DB97-4231-904C-C8D7EBBB6C34}" srcOrd="0" destOrd="0" presId="urn:microsoft.com/office/officeart/2005/8/layout/orgChart1"/>
    <dgm:cxn modelId="{512F6350-287F-49FF-AD51-C3B96E0A8AD9}" type="presOf" srcId="{BDF59617-433A-47EE-A247-7E0D052D256D}" destId="{236325E6-B4F0-40CC-AD56-D97D84E449C7}" srcOrd="1" destOrd="0" presId="urn:microsoft.com/office/officeart/2005/8/layout/orgChart1"/>
    <dgm:cxn modelId="{51ADDD58-CFCD-41CF-9798-B472A668B0FD}" type="presOf" srcId="{A1FF221B-90FE-40A0-AB57-47DBB5D5D990}" destId="{6E04F62E-1FC8-432E-B5AB-490AEFD90EB1}" srcOrd="0" destOrd="0" presId="urn:microsoft.com/office/officeart/2005/8/layout/orgChart1"/>
    <dgm:cxn modelId="{4A35707C-2214-4AE5-A2FD-78373475E5B3}" type="presOf" srcId="{BDF59617-433A-47EE-A247-7E0D052D256D}" destId="{308F0F5D-E819-4C2B-B618-010C03E0044D}" srcOrd="0" destOrd="0" presId="urn:microsoft.com/office/officeart/2005/8/layout/orgChart1"/>
    <dgm:cxn modelId="{E51E2080-EEBC-4BA4-BB96-4CA75FF1ABF8}" srcId="{BDF59617-433A-47EE-A247-7E0D052D256D}" destId="{4738A4E0-4884-4D3C-895F-78E1DAA489A9}" srcOrd="1" destOrd="0" parTransId="{D3F25756-6592-4F7B-A3C8-21C481377E82}" sibTransId="{EF6143A8-DFBF-4E1B-BD86-FAFBCCF1917C}"/>
    <dgm:cxn modelId="{D4652783-283A-4212-81D6-C28243809E78}" srcId="{BDF59617-433A-47EE-A247-7E0D052D256D}" destId="{4FF85C93-B443-4FE7-A7B1-68453558C297}" srcOrd="0" destOrd="0" parTransId="{1B75B23D-D74F-42FB-914A-5A156B96B8A6}" sibTransId="{68B238BE-D679-4C6F-A842-A456AE12B40E}"/>
    <dgm:cxn modelId="{F8364083-536E-4CE7-B453-F308F229843F}" type="presOf" srcId="{4FF85C93-B443-4FE7-A7B1-68453558C297}" destId="{9C679C7C-BAD3-4F6D-8330-7FE2FDADF124}" srcOrd="1" destOrd="0" presId="urn:microsoft.com/office/officeart/2005/8/layout/orgChart1"/>
    <dgm:cxn modelId="{190E218C-7BC0-4BAF-89DA-14E8DC63D5F2}" type="presOf" srcId="{B0D8C31B-D0FC-48A0-9D70-23C8DF26BBE0}" destId="{579D2BA6-1212-4F92-9EDE-2D20D1B2B91F}" srcOrd="1" destOrd="0" presId="urn:microsoft.com/office/officeart/2005/8/layout/orgChart1"/>
    <dgm:cxn modelId="{58626096-74BF-4B65-A96D-E84BDE9CA590}" srcId="{A1FF221B-90FE-40A0-AB57-47DBB5D5D990}" destId="{BDF59617-433A-47EE-A247-7E0D052D256D}" srcOrd="0" destOrd="0" parTransId="{200EF493-ED9D-4083-9E06-0F76A39A4215}" sibTransId="{FC713ABD-94C6-4E4D-A779-D5D6E79C2CDA}"/>
    <dgm:cxn modelId="{C507829C-83A6-4CB8-AAA6-4698175ADEE8}" type="presOf" srcId="{54322E88-49CC-44B1-9514-E24F394BB123}" destId="{E6B47FE6-28F5-4204-BE14-8F2624327775}" srcOrd="1" destOrd="0" presId="urn:microsoft.com/office/officeart/2005/8/layout/orgChart1"/>
    <dgm:cxn modelId="{3FBC1AA6-973F-44EC-8C2C-C8D8780FE2AD}" srcId="{BDF59617-433A-47EE-A247-7E0D052D256D}" destId="{BA11F8F6-192F-4F21-9070-05A4EF14EBEF}" srcOrd="3" destOrd="0" parTransId="{AB4421A4-D058-4264-ABCE-97C2C4880912}" sibTransId="{8ED8B285-5402-49B1-86C1-6E7ADFC10E93}"/>
    <dgm:cxn modelId="{049F04AD-220A-47E0-9B19-9F1225A97988}" type="presOf" srcId="{54322E88-49CC-44B1-9514-E24F394BB123}" destId="{BF51B355-BDF2-44BE-A105-D3EBBD072C00}" srcOrd="0" destOrd="0" presId="urn:microsoft.com/office/officeart/2005/8/layout/orgChart1"/>
    <dgm:cxn modelId="{AB5DCDBF-6749-4C98-B7C6-833B94D6D7F4}" srcId="{BDF59617-433A-47EE-A247-7E0D052D256D}" destId="{B0D8C31B-D0FC-48A0-9D70-23C8DF26BBE0}" srcOrd="4" destOrd="0" parTransId="{FCAA2D93-48B4-4B10-BEB9-0761E2A39923}" sibTransId="{2EF0043F-2530-4AD8-BF11-D25A54188001}"/>
    <dgm:cxn modelId="{6480DBC0-80A3-43D3-A31B-EC58664F0C07}" type="presOf" srcId="{AB4421A4-D058-4264-ABCE-97C2C4880912}" destId="{FA8606E4-5F68-40E5-A8E2-82DAC1C37968}" srcOrd="0" destOrd="0" presId="urn:microsoft.com/office/officeart/2005/8/layout/orgChart1"/>
    <dgm:cxn modelId="{CF1A93CC-31EB-475D-B85E-CF1429965F7E}" type="presOf" srcId="{4FF85C93-B443-4FE7-A7B1-68453558C297}" destId="{BC5AF178-B887-4AB4-82F6-2626E207C639}" srcOrd="0" destOrd="0" presId="urn:microsoft.com/office/officeart/2005/8/layout/orgChart1"/>
    <dgm:cxn modelId="{9F1A21CF-B9DE-4C9E-AE98-5B80478BBE20}" type="presOf" srcId="{4738A4E0-4884-4D3C-895F-78E1DAA489A9}" destId="{B8823A35-2DFC-412A-8F7D-F6580395EF3F}" srcOrd="1" destOrd="0" presId="urn:microsoft.com/office/officeart/2005/8/layout/orgChart1"/>
    <dgm:cxn modelId="{066234E1-3E80-4D6F-AA94-F33C05A5AA90}" type="presOf" srcId="{BA11F8F6-192F-4F21-9070-05A4EF14EBEF}" destId="{16B4D4CF-F42A-4292-9202-00A0F8D5AA4F}" srcOrd="0" destOrd="0" presId="urn:microsoft.com/office/officeart/2005/8/layout/orgChart1"/>
    <dgm:cxn modelId="{A00AE6EC-8CB0-49B2-BC8E-7CA929BEDD6F}" type="presOf" srcId="{1B75B23D-D74F-42FB-914A-5A156B96B8A6}" destId="{2DF2D586-AD80-4D98-A1D3-8DA0007F1782}" srcOrd="0" destOrd="0" presId="urn:microsoft.com/office/officeart/2005/8/layout/orgChart1"/>
    <dgm:cxn modelId="{799216EE-596F-4AF2-A3BE-014E83EDD3A8}" type="presOf" srcId="{BA11F8F6-192F-4F21-9070-05A4EF14EBEF}" destId="{2A1AF150-4E77-4BC6-BA04-6C1EFE00F29E}" srcOrd="1" destOrd="0" presId="urn:microsoft.com/office/officeart/2005/8/layout/orgChart1"/>
    <dgm:cxn modelId="{20830DF1-37E2-4200-A26D-B14EF0F7AF14}" type="presOf" srcId="{B0D8C31B-D0FC-48A0-9D70-23C8DF26BBE0}" destId="{8DA3A4CD-F62C-482C-8D73-4C125D00FAE3}" srcOrd="0" destOrd="0" presId="urn:microsoft.com/office/officeart/2005/8/layout/orgChart1"/>
    <dgm:cxn modelId="{3D57BDFC-D61C-4B99-BAEB-5058AE01DEA2}" type="presOf" srcId="{D3F25756-6592-4F7B-A3C8-21C481377E82}" destId="{75EF9225-B88E-490C-9028-2E590B2570BD}" srcOrd="0" destOrd="0" presId="urn:microsoft.com/office/officeart/2005/8/layout/orgChart1"/>
    <dgm:cxn modelId="{7A3EE14C-5923-4531-B731-A79BCF6A871F}" type="presParOf" srcId="{6E04F62E-1FC8-432E-B5AB-490AEFD90EB1}" destId="{E43674F2-AE2A-49CC-BB02-9E5B25DFAE61}" srcOrd="0" destOrd="0" presId="urn:microsoft.com/office/officeart/2005/8/layout/orgChart1"/>
    <dgm:cxn modelId="{36071956-5B37-4296-8064-59A8F5C5D1BF}" type="presParOf" srcId="{E43674F2-AE2A-49CC-BB02-9E5B25DFAE61}" destId="{38520D3C-F465-4B76-9270-1C324121DA33}" srcOrd="0" destOrd="0" presId="urn:microsoft.com/office/officeart/2005/8/layout/orgChart1"/>
    <dgm:cxn modelId="{D0448972-98F4-4E5E-B0DF-114F80807B36}" type="presParOf" srcId="{38520D3C-F465-4B76-9270-1C324121DA33}" destId="{308F0F5D-E819-4C2B-B618-010C03E0044D}" srcOrd="0" destOrd="0" presId="urn:microsoft.com/office/officeart/2005/8/layout/orgChart1"/>
    <dgm:cxn modelId="{90A3CF4D-D705-4FF8-B3AB-3464F5A2CEAE}" type="presParOf" srcId="{38520D3C-F465-4B76-9270-1C324121DA33}" destId="{236325E6-B4F0-40CC-AD56-D97D84E449C7}" srcOrd="1" destOrd="0" presId="urn:microsoft.com/office/officeart/2005/8/layout/orgChart1"/>
    <dgm:cxn modelId="{EC9D327E-E42C-4131-9661-FDCD389F7B69}" type="presParOf" srcId="{E43674F2-AE2A-49CC-BB02-9E5B25DFAE61}" destId="{8287FEFE-37CD-480E-837F-123DC4D50042}" srcOrd="1" destOrd="0" presId="urn:microsoft.com/office/officeart/2005/8/layout/orgChart1"/>
    <dgm:cxn modelId="{0B75F1A6-1782-4CBA-9552-0260709490A1}" type="presParOf" srcId="{8287FEFE-37CD-480E-837F-123DC4D50042}" destId="{2DF2D586-AD80-4D98-A1D3-8DA0007F1782}" srcOrd="0" destOrd="0" presId="urn:microsoft.com/office/officeart/2005/8/layout/orgChart1"/>
    <dgm:cxn modelId="{B495BBD5-7C8C-41EF-859B-6D8C9CE3CB9F}" type="presParOf" srcId="{8287FEFE-37CD-480E-837F-123DC4D50042}" destId="{1C51FABA-C412-4813-B8F4-C91D8C6218DB}" srcOrd="1" destOrd="0" presId="urn:microsoft.com/office/officeart/2005/8/layout/orgChart1"/>
    <dgm:cxn modelId="{B22934C0-B08F-4DC2-81CD-341910F24ABD}" type="presParOf" srcId="{1C51FABA-C412-4813-B8F4-C91D8C6218DB}" destId="{3266F696-995A-4C49-8E65-7099D78871C1}" srcOrd="0" destOrd="0" presId="urn:microsoft.com/office/officeart/2005/8/layout/orgChart1"/>
    <dgm:cxn modelId="{4DD21F3F-85A3-4609-A2A7-9881C93D5771}" type="presParOf" srcId="{3266F696-995A-4C49-8E65-7099D78871C1}" destId="{BC5AF178-B887-4AB4-82F6-2626E207C639}" srcOrd="0" destOrd="0" presId="urn:microsoft.com/office/officeart/2005/8/layout/orgChart1"/>
    <dgm:cxn modelId="{846E35B4-604F-481F-A805-A4A50552BD45}" type="presParOf" srcId="{3266F696-995A-4C49-8E65-7099D78871C1}" destId="{9C679C7C-BAD3-4F6D-8330-7FE2FDADF124}" srcOrd="1" destOrd="0" presId="urn:microsoft.com/office/officeart/2005/8/layout/orgChart1"/>
    <dgm:cxn modelId="{EF76EF3A-9352-45D1-898B-3C9950A023A7}" type="presParOf" srcId="{1C51FABA-C412-4813-B8F4-C91D8C6218DB}" destId="{FA629DD3-2DF4-4B46-ADA1-E3622C225937}" srcOrd="1" destOrd="0" presId="urn:microsoft.com/office/officeart/2005/8/layout/orgChart1"/>
    <dgm:cxn modelId="{A9BBA787-70BB-481B-BCA3-C116D34C648E}" type="presParOf" srcId="{1C51FABA-C412-4813-B8F4-C91D8C6218DB}" destId="{8069445C-57F2-46FE-970E-9E4B774EC7A8}" srcOrd="2" destOrd="0" presId="urn:microsoft.com/office/officeart/2005/8/layout/orgChart1"/>
    <dgm:cxn modelId="{45D0DA1D-2113-4B7F-811A-25D3C15BCDF7}" type="presParOf" srcId="{8287FEFE-37CD-480E-837F-123DC4D50042}" destId="{75EF9225-B88E-490C-9028-2E590B2570BD}" srcOrd="2" destOrd="0" presId="urn:microsoft.com/office/officeart/2005/8/layout/orgChart1"/>
    <dgm:cxn modelId="{5D4BD5D9-D42D-4B30-B66E-BB5DB094631D}" type="presParOf" srcId="{8287FEFE-37CD-480E-837F-123DC4D50042}" destId="{C9B9718E-068C-4DFD-A611-ADAA7599F616}" srcOrd="3" destOrd="0" presId="urn:microsoft.com/office/officeart/2005/8/layout/orgChart1"/>
    <dgm:cxn modelId="{FAFD374B-DBCF-4B2D-9C3F-73C31D353BE4}" type="presParOf" srcId="{C9B9718E-068C-4DFD-A611-ADAA7599F616}" destId="{ACEF1BD2-9D41-4BB2-AF2E-97C0B2102ACA}" srcOrd="0" destOrd="0" presId="urn:microsoft.com/office/officeart/2005/8/layout/orgChart1"/>
    <dgm:cxn modelId="{9EAF99EC-1037-46FD-8856-4F7576E4F6F2}" type="presParOf" srcId="{ACEF1BD2-9D41-4BB2-AF2E-97C0B2102ACA}" destId="{84309F2D-DB97-4231-904C-C8D7EBBB6C34}" srcOrd="0" destOrd="0" presId="urn:microsoft.com/office/officeart/2005/8/layout/orgChart1"/>
    <dgm:cxn modelId="{90394C12-364A-467F-B2F9-3107F2049949}" type="presParOf" srcId="{ACEF1BD2-9D41-4BB2-AF2E-97C0B2102ACA}" destId="{B8823A35-2DFC-412A-8F7D-F6580395EF3F}" srcOrd="1" destOrd="0" presId="urn:microsoft.com/office/officeart/2005/8/layout/orgChart1"/>
    <dgm:cxn modelId="{0C3BC265-DA25-4BB3-AAD5-88988DE49C62}" type="presParOf" srcId="{C9B9718E-068C-4DFD-A611-ADAA7599F616}" destId="{D14D2584-E491-4B4F-99B6-5DA7D8F9C30E}" srcOrd="1" destOrd="0" presId="urn:microsoft.com/office/officeart/2005/8/layout/orgChart1"/>
    <dgm:cxn modelId="{5BF2E424-C5E1-4F64-9ACB-CB76DBBE1527}" type="presParOf" srcId="{C9B9718E-068C-4DFD-A611-ADAA7599F616}" destId="{C5D74693-98C2-462D-A44D-3DE29C8803C4}" srcOrd="2" destOrd="0" presId="urn:microsoft.com/office/officeart/2005/8/layout/orgChart1"/>
    <dgm:cxn modelId="{36EDEA0A-E76D-409A-9803-90B10C8CD855}" type="presParOf" srcId="{8287FEFE-37CD-480E-837F-123DC4D50042}" destId="{31C4D9FA-3FC6-4186-B100-D0723BF9A3A8}" srcOrd="4" destOrd="0" presId="urn:microsoft.com/office/officeart/2005/8/layout/orgChart1"/>
    <dgm:cxn modelId="{8FD7185E-0297-4783-AC1F-38B27834B4DF}" type="presParOf" srcId="{8287FEFE-37CD-480E-837F-123DC4D50042}" destId="{77227515-BFC2-478B-9868-652FBB3B6216}" srcOrd="5" destOrd="0" presId="urn:microsoft.com/office/officeart/2005/8/layout/orgChart1"/>
    <dgm:cxn modelId="{7639C154-CAB3-4378-BB57-5650D11392CF}" type="presParOf" srcId="{77227515-BFC2-478B-9868-652FBB3B6216}" destId="{F8026F60-5503-443C-9E70-8BF9051A906C}" srcOrd="0" destOrd="0" presId="urn:microsoft.com/office/officeart/2005/8/layout/orgChart1"/>
    <dgm:cxn modelId="{AA62564A-082D-4155-B58D-EB1A58C908E2}" type="presParOf" srcId="{F8026F60-5503-443C-9E70-8BF9051A906C}" destId="{BF51B355-BDF2-44BE-A105-D3EBBD072C00}" srcOrd="0" destOrd="0" presId="urn:microsoft.com/office/officeart/2005/8/layout/orgChart1"/>
    <dgm:cxn modelId="{4D9DD757-78BE-4D96-A794-D98449BD5E6B}" type="presParOf" srcId="{F8026F60-5503-443C-9E70-8BF9051A906C}" destId="{E6B47FE6-28F5-4204-BE14-8F2624327775}" srcOrd="1" destOrd="0" presId="urn:microsoft.com/office/officeart/2005/8/layout/orgChart1"/>
    <dgm:cxn modelId="{C5B904A5-7B60-47CE-9E86-1AE9C17B811F}" type="presParOf" srcId="{77227515-BFC2-478B-9868-652FBB3B6216}" destId="{CB9EC615-EF40-4308-B0E8-20C7BBCA726A}" srcOrd="1" destOrd="0" presId="urn:microsoft.com/office/officeart/2005/8/layout/orgChart1"/>
    <dgm:cxn modelId="{186D57D1-244C-4339-A17C-B260D79D8D2A}" type="presParOf" srcId="{77227515-BFC2-478B-9868-652FBB3B6216}" destId="{72FD72A7-D7F3-43B0-8ED7-5DA23C64268E}" srcOrd="2" destOrd="0" presId="urn:microsoft.com/office/officeart/2005/8/layout/orgChart1"/>
    <dgm:cxn modelId="{342023F0-F5BB-4A03-8044-3C7F506B0EAC}" type="presParOf" srcId="{8287FEFE-37CD-480E-837F-123DC4D50042}" destId="{FA8606E4-5F68-40E5-A8E2-82DAC1C37968}" srcOrd="6" destOrd="0" presId="urn:microsoft.com/office/officeart/2005/8/layout/orgChart1"/>
    <dgm:cxn modelId="{148EC41E-C522-4614-A45E-D496461B49CB}" type="presParOf" srcId="{8287FEFE-37CD-480E-837F-123DC4D50042}" destId="{DE8E1E67-E16E-4B2F-A47C-FACF0365DE61}" srcOrd="7" destOrd="0" presId="urn:microsoft.com/office/officeart/2005/8/layout/orgChart1"/>
    <dgm:cxn modelId="{9C2866D3-4D72-42C7-ADB4-242E5B9B5EA4}" type="presParOf" srcId="{DE8E1E67-E16E-4B2F-A47C-FACF0365DE61}" destId="{9128BB5E-1059-4943-8FC3-D2E1F579C5AC}" srcOrd="0" destOrd="0" presId="urn:microsoft.com/office/officeart/2005/8/layout/orgChart1"/>
    <dgm:cxn modelId="{BD22FF64-8C96-4C1F-BF85-35444EA9C7FA}" type="presParOf" srcId="{9128BB5E-1059-4943-8FC3-D2E1F579C5AC}" destId="{16B4D4CF-F42A-4292-9202-00A0F8D5AA4F}" srcOrd="0" destOrd="0" presId="urn:microsoft.com/office/officeart/2005/8/layout/orgChart1"/>
    <dgm:cxn modelId="{494FE5B1-9BAA-462D-9566-57A936142154}" type="presParOf" srcId="{9128BB5E-1059-4943-8FC3-D2E1F579C5AC}" destId="{2A1AF150-4E77-4BC6-BA04-6C1EFE00F29E}" srcOrd="1" destOrd="0" presId="urn:microsoft.com/office/officeart/2005/8/layout/orgChart1"/>
    <dgm:cxn modelId="{E0EA21FD-51A9-4D58-B5F7-245A3DDC2E09}" type="presParOf" srcId="{DE8E1E67-E16E-4B2F-A47C-FACF0365DE61}" destId="{0F71CE01-847A-4928-B33E-642DCC9AB36E}" srcOrd="1" destOrd="0" presId="urn:microsoft.com/office/officeart/2005/8/layout/orgChart1"/>
    <dgm:cxn modelId="{F7C7231E-3F1C-436C-A299-C39E77A86F38}" type="presParOf" srcId="{DE8E1E67-E16E-4B2F-A47C-FACF0365DE61}" destId="{CB18DC1C-140F-4266-B842-FBFC700F59F4}" srcOrd="2" destOrd="0" presId="urn:microsoft.com/office/officeart/2005/8/layout/orgChart1"/>
    <dgm:cxn modelId="{80AB5DA4-29F1-4E6D-BF08-A1250082D5F4}" type="presParOf" srcId="{8287FEFE-37CD-480E-837F-123DC4D50042}" destId="{9DEA937F-C0C5-4441-8134-711D3E161D1E}" srcOrd="8" destOrd="0" presId="urn:microsoft.com/office/officeart/2005/8/layout/orgChart1"/>
    <dgm:cxn modelId="{C40E3D57-B107-4FE4-B919-7ECC2612CFC8}" type="presParOf" srcId="{8287FEFE-37CD-480E-837F-123DC4D50042}" destId="{0BC5931D-AEED-44FB-AA75-577E3CAD747D}" srcOrd="9" destOrd="0" presId="urn:microsoft.com/office/officeart/2005/8/layout/orgChart1"/>
    <dgm:cxn modelId="{9B028398-D8C1-465A-AA5F-918C98357B9B}" type="presParOf" srcId="{0BC5931D-AEED-44FB-AA75-577E3CAD747D}" destId="{9F215DAC-D7E8-4D01-B8FF-16BCA1C8FCDA}" srcOrd="0" destOrd="0" presId="urn:microsoft.com/office/officeart/2005/8/layout/orgChart1"/>
    <dgm:cxn modelId="{5110215E-CC7E-47BA-B5FC-4192A67CF06D}" type="presParOf" srcId="{9F215DAC-D7E8-4D01-B8FF-16BCA1C8FCDA}" destId="{8DA3A4CD-F62C-482C-8D73-4C125D00FAE3}" srcOrd="0" destOrd="0" presId="urn:microsoft.com/office/officeart/2005/8/layout/orgChart1"/>
    <dgm:cxn modelId="{BB02E36B-4F34-47C6-874D-69E6F389A125}" type="presParOf" srcId="{9F215DAC-D7E8-4D01-B8FF-16BCA1C8FCDA}" destId="{579D2BA6-1212-4F92-9EDE-2D20D1B2B91F}" srcOrd="1" destOrd="0" presId="urn:microsoft.com/office/officeart/2005/8/layout/orgChart1"/>
    <dgm:cxn modelId="{08F2DB70-253E-4ECF-BD5D-C455AF90519F}" type="presParOf" srcId="{0BC5931D-AEED-44FB-AA75-577E3CAD747D}" destId="{67EC7B3F-A3B5-40F6-8987-6949BDA7923D}" srcOrd="1" destOrd="0" presId="urn:microsoft.com/office/officeart/2005/8/layout/orgChart1"/>
    <dgm:cxn modelId="{B4D5E203-6104-4715-A9D0-46299A0E0500}" type="presParOf" srcId="{0BC5931D-AEED-44FB-AA75-577E3CAD747D}" destId="{AA32A871-0A09-45C4-9974-A0D392B83F6D}" srcOrd="2" destOrd="0" presId="urn:microsoft.com/office/officeart/2005/8/layout/orgChart1"/>
    <dgm:cxn modelId="{AB653FF6-E181-444A-8386-1907F4D80041}" type="presParOf" srcId="{E43674F2-AE2A-49CC-BB02-9E5B25DFAE61}" destId="{082B6B29-FDA9-44BB-8DD7-F5449252D04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E8B452A-69AE-45D5-A12D-03AED860BDF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3188A5AE-B9C6-43F1-B66E-85C54619A15C}">
      <dgm:prSet phldrT="[Tekst]" custT="1"/>
      <dgm:spPr/>
      <dgm:t>
        <a:bodyPr/>
        <a:lstStyle/>
        <a:p>
          <a:r>
            <a:rPr lang="pl-PL" sz="1400" dirty="0"/>
            <a:t>Misja, cele, strategia, planowane działania organizacji</a:t>
          </a:r>
        </a:p>
      </dgm:t>
    </dgm:pt>
    <dgm:pt modelId="{8937CB33-0646-45FC-BC7A-9B863A6A8905}" type="parTrans" cxnId="{5D63C45B-748E-442E-89EF-003EAEC1A309}">
      <dgm:prSet/>
      <dgm:spPr/>
      <dgm:t>
        <a:bodyPr/>
        <a:lstStyle/>
        <a:p>
          <a:endParaRPr lang="pl-PL" sz="1400"/>
        </a:p>
      </dgm:t>
    </dgm:pt>
    <dgm:pt modelId="{C8D51864-A915-4F25-BF09-5FA03A5D6EF5}" type="sibTrans" cxnId="{5D63C45B-748E-442E-89EF-003EAEC1A309}">
      <dgm:prSet/>
      <dgm:spPr/>
      <dgm:t>
        <a:bodyPr/>
        <a:lstStyle/>
        <a:p>
          <a:endParaRPr lang="pl-PL" sz="1400"/>
        </a:p>
      </dgm:t>
    </dgm:pt>
    <dgm:pt modelId="{971B43D6-A325-4174-91DC-8ABCB2F0B570}">
      <dgm:prSet phldrT="[Tekst]" custT="1"/>
      <dgm:spPr/>
      <dgm:t>
        <a:bodyPr/>
        <a:lstStyle/>
        <a:p>
          <a:r>
            <a:rPr lang="pl-PL" sz="1400" dirty="0"/>
            <a:t>Prognoza popytu na zasoby ludzkie</a:t>
          </a:r>
        </a:p>
      </dgm:t>
    </dgm:pt>
    <dgm:pt modelId="{3777DF02-177A-4509-81DD-8B929B59F6E3}" type="parTrans" cxnId="{4566CADF-A10E-4D23-9357-6F8E581E8ABB}">
      <dgm:prSet/>
      <dgm:spPr/>
      <dgm:t>
        <a:bodyPr/>
        <a:lstStyle/>
        <a:p>
          <a:endParaRPr lang="pl-PL" sz="1400"/>
        </a:p>
      </dgm:t>
    </dgm:pt>
    <dgm:pt modelId="{D054134B-7D45-4838-9511-696D43951D7A}" type="sibTrans" cxnId="{4566CADF-A10E-4D23-9357-6F8E581E8ABB}">
      <dgm:prSet/>
      <dgm:spPr/>
      <dgm:t>
        <a:bodyPr/>
        <a:lstStyle/>
        <a:p>
          <a:endParaRPr lang="pl-PL" sz="1400"/>
        </a:p>
      </dgm:t>
    </dgm:pt>
    <dgm:pt modelId="{EEF7251B-49E3-4006-8DD6-EA21400353BA}">
      <dgm:prSet phldrT="[Tekst]" custT="1"/>
      <dgm:spPr/>
      <dgm:t>
        <a:bodyPr/>
        <a:lstStyle/>
        <a:p>
          <a:r>
            <a:rPr lang="pl-PL" sz="1400" dirty="0"/>
            <a:t>Analiza obecnych zasobów ludzkich organizacji</a:t>
          </a:r>
        </a:p>
      </dgm:t>
    </dgm:pt>
    <dgm:pt modelId="{82C1B912-09D2-4577-A68A-DE762E543C35}" type="parTrans" cxnId="{164A9049-20A7-4D0D-BDC1-60546370EEAC}">
      <dgm:prSet/>
      <dgm:spPr/>
      <dgm:t>
        <a:bodyPr/>
        <a:lstStyle/>
        <a:p>
          <a:endParaRPr lang="pl-PL" sz="1400"/>
        </a:p>
      </dgm:t>
    </dgm:pt>
    <dgm:pt modelId="{3B7B4A09-D991-4651-830F-86C419B78C55}" type="sibTrans" cxnId="{164A9049-20A7-4D0D-BDC1-60546370EEAC}">
      <dgm:prSet/>
      <dgm:spPr/>
      <dgm:t>
        <a:bodyPr/>
        <a:lstStyle/>
        <a:p>
          <a:endParaRPr lang="pl-PL" sz="1400"/>
        </a:p>
      </dgm:t>
    </dgm:pt>
    <dgm:pt modelId="{FEFDD991-21B1-4C59-B8AE-402207B7EBA8}">
      <dgm:prSet phldrT="[Tekst]" custT="1"/>
      <dgm:spPr/>
      <dgm:t>
        <a:bodyPr/>
        <a:lstStyle/>
        <a:p>
          <a:r>
            <a:rPr lang="pl-PL" sz="1400" dirty="0"/>
            <a:t>Prognoza podaży zasobów ludzkich</a:t>
          </a:r>
        </a:p>
      </dgm:t>
    </dgm:pt>
    <dgm:pt modelId="{A0E9976E-FA11-48F5-90AC-EB55D05FECC5}" type="parTrans" cxnId="{825FDDFB-5D86-41CF-A0BD-3F2D2CE84A3D}">
      <dgm:prSet/>
      <dgm:spPr/>
      <dgm:t>
        <a:bodyPr/>
        <a:lstStyle/>
        <a:p>
          <a:endParaRPr lang="pl-PL" sz="1400"/>
        </a:p>
      </dgm:t>
    </dgm:pt>
    <dgm:pt modelId="{E31D57CF-98AE-4ADD-A6C1-E9B12C3FABC6}" type="sibTrans" cxnId="{825FDDFB-5D86-41CF-A0BD-3F2D2CE84A3D}">
      <dgm:prSet/>
      <dgm:spPr/>
      <dgm:t>
        <a:bodyPr/>
        <a:lstStyle/>
        <a:p>
          <a:endParaRPr lang="pl-PL" sz="1400"/>
        </a:p>
      </dgm:t>
    </dgm:pt>
    <dgm:pt modelId="{1DCD23E3-5007-404F-9C0D-9E883E57F8E2}" type="pres">
      <dgm:prSet presAssocID="{CE8B452A-69AE-45D5-A12D-03AED860BD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F4B8414-9E6F-4A2A-9C83-9C39BE7E11B7}" type="pres">
      <dgm:prSet presAssocID="{3188A5AE-B9C6-43F1-B66E-85C54619A15C}" presName="hierRoot1" presStyleCnt="0">
        <dgm:presLayoutVars>
          <dgm:hierBranch val="init"/>
        </dgm:presLayoutVars>
      </dgm:prSet>
      <dgm:spPr/>
    </dgm:pt>
    <dgm:pt modelId="{230B3800-3055-42E3-96DF-3BFF4081550B}" type="pres">
      <dgm:prSet presAssocID="{3188A5AE-B9C6-43F1-B66E-85C54619A15C}" presName="rootComposite1" presStyleCnt="0"/>
      <dgm:spPr/>
    </dgm:pt>
    <dgm:pt modelId="{6822B9C7-2767-4477-8F04-7701839131E2}" type="pres">
      <dgm:prSet presAssocID="{3188A5AE-B9C6-43F1-B66E-85C54619A15C}" presName="rootText1" presStyleLbl="node0" presStyleIdx="0" presStyleCnt="1">
        <dgm:presLayoutVars>
          <dgm:chPref val="3"/>
        </dgm:presLayoutVars>
      </dgm:prSet>
      <dgm:spPr/>
    </dgm:pt>
    <dgm:pt modelId="{8BC0A5D1-D93B-4D5E-A499-C6453BA43071}" type="pres">
      <dgm:prSet presAssocID="{3188A5AE-B9C6-43F1-B66E-85C54619A15C}" presName="rootConnector1" presStyleLbl="node1" presStyleIdx="0" presStyleCnt="0"/>
      <dgm:spPr/>
    </dgm:pt>
    <dgm:pt modelId="{04F65FC3-2990-4B44-BA31-4258B2D1E2FB}" type="pres">
      <dgm:prSet presAssocID="{3188A5AE-B9C6-43F1-B66E-85C54619A15C}" presName="hierChild2" presStyleCnt="0"/>
      <dgm:spPr/>
    </dgm:pt>
    <dgm:pt modelId="{39EEF97E-D631-4D69-8F47-9BEDB1377950}" type="pres">
      <dgm:prSet presAssocID="{3777DF02-177A-4509-81DD-8B929B59F6E3}" presName="Name37" presStyleLbl="parChTrans1D2" presStyleIdx="0" presStyleCnt="3"/>
      <dgm:spPr/>
    </dgm:pt>
    <dgm:pt modelId="{4F9983FB-4A0B-4E4E-B11D-B3E5D5341BCD}" type="pres">
      <dgm:prSet presAssocID="{971B43D6-A325-4174-91DC-8ABCB2F0B570}" presName="hierRoot2" presStyleCnt="0">
        <dgm:presLayoutVars>
          <dgm:hierBranch val="init"/>
        </dgm:presLayoutVars>
      </dgm:prSet>
      <dgm:spPr/>
    </dgm:pt>
    <dgm:pt modelId="{4456EC22-F709-4103-A9D8-A7ABB1594531}" type="pres">
      <dgm:prSet presAssocID="{971B43D6-A325-4174-91DC-8ABCB2F0B570}" presName="rootComposite" presStyleCnt="0"/>
      <dgm:spPr/>
    </dgm:pt>
    <dgm:pt modelId="{765330CF-DACA-4D2C-87CD-D7F68EA86ADE}" type="pres">
      <dgm:prSet presAssocID="{971B43D6-A325-4174-91DC-8ABCB2F0B570}" presName="rootText" presStyleLbl="node2" presStyleIdx="0" presStyleCnt="3">
        <dgm:presLayoutVars>
          <dgm:chPref val="3"/>
        </dgm:presLayoutVars>
      </dgm:prSet>
      <dgm:spPr/>
    </dgm:pt>
    <dgm:pt modelId="{B5D7CFE3-03B4-41D5-95CE-AF3D63E674B3}" type="pres">
      <dgm:prSet presAssocID="{971B43D6-A325-4174-91DC-8ABCB2F0B570}" presName="rootConnector" presStyleLbl="node2" presStyleIdx="0" presStyleCnt="3"/>
      <dgm:spPr/>
    </dgm:pt>
    <dgm:pt modelId="{437EA4A4-D493-46CC-A42C-273047C60415}" type="pres">
      <dgm:prSet presAssocID="{971B43D6-A325-4174-91DC-8ABCB2F0B570}" presName="hierChild4" presStyleCnt="0"/>
      <dgm:spPr/>
    </dgm:pt>
    <dgm:pt modelId="{0049907D-7E05-4BC6-B01A-D425F16FFD85}" type="pres">
      <dgm:prSet presAssocID="{971B43D6-A325-4174-91DC-8ABCB2F0B570}" presName="hierChild5" presStyleCnt="0"/>
      <dgm:spPr/>
    </dgm:pt>
    <dgm:pt modelId="{A0C60700-5A5B-4600-8B58-0A1496C06ECB}" type="pres">
      <dgm:prSet presAssocID="{82C1B912-09D2-4577-A68A-DE762E543C35}" presName="Name37" presStyleLbl="parChTrans1D2" presStyleIdx="1" presStyleCnt="3"/>
      <dgm:spPr/>
    </dgm:pt>
    <dgm:pt modelId="{CBD49A01-3BE8-44CC-9D59-344329D9CBB0}" type="pres">
      <dgm:prSet presAssocID="{EEF7251B-49E3-4006-8DD6-EA21400353BA}" presName="hierRoot2" presStyleCnt="0">
        <dgm:presLayoutVars>
          <dgm:hierBranch val="init"/>
        </dgm:presLayoutVars>
      </dgm:prSet>
      <dgm:spPr/>
    </dgm:pt>
    <dgm:pt modelId="{1F9D4EE8-5B3D-438C-9064-7D2E87275233}" type="pres">
      <dgm:prSet presAssocID="{EEF7251B-49E3-4006-8DD6-EA21400353BA}" presName="rootComposite" presStyleCnt="0"/>
      <dgm:spPr/>
    </dgm:pt>
    <dgm:pt modelId="{C25987C8-58DA-486C-AE5B-A6AEF86BBDBB}" type="pres">
      <dgm:prSet presAssocID="{EEF7251B-49E3-4006-8DD6-EA21400353BA}" presName="rootText" presStyleLbl="node2" presStyleIdx="1" presStyleCnt="3">
        <dgm:presLayoutVars>
          <dgm:chPref val="3"/>
        </dgm:presLayoutVars>
      </dgm:prSet>
      <dgm:spPr/>
    </dgm:pt>
    <dgm:pt modelId="{63ECC997-D3FA-49AF-A85F-3E7982899676}" type="pres">
      <dgm:prSet presAssocID="{EEF7251B-49E3-4006-8DD6-EA21400353BA}" presName="rootConnector" presStyleLbl="node2" presStyleIdx="1" presStyleCnt="3"/>
      <dgm:spPr/>
    </dgm:pt>
    <dgm:pt modelId="{F0EDF23F-E8DD-49BD-887D-BD236782663B}" type="pres">
      <dgm:prSet presAssocID="{EEF7251B-49E3-4006-8DD6-EA21400353BA}" presName="hierChild4" presStyleCnt="0"/>
      <dgm:spPr/>
    </dgm:pt>
    <dgm:pt modelId="{8FBDF4CE-FD0A-4E49-B0A1-DC20474AF3FE}" type="pres">
      <dgm:prSet presAssocID="{EEF7251B-49E3-4006-8DD6-EA21400353BA}" presName="hierChild5" presStyleCnt="0"/>
      <dgm:spPr/>
    </dgm:pt>
    <dgm:pt modelId="{36221CC3-D744-46C9-AEA0-22AF413A6D08}" type="pres">
      <dgm:prSet presAssocID="{A0E9976E-FA11-48F5-90AC-EB55D05FECC5}" presName="Name37" presStyleLbl="parChTrans1D2" presStyleIdx="2" presStyleCnt="3"/>
      <dgm:spPr/>
    </dgm:pt>
    <dgm:pt modelId="{4402834D-6490-4C60-8313-38263AB94AE5}" type="pres">
      <dgm:prSet presAssocID="{FEFDD991-21B1-4C59-B8AE-402207B7EBA8}" presName="hierRoot2" presStyleCnt="0">
        <dgm:presLayoutVars>
          <dgm:hierBranch val="init"/>
        </dgm:presLayoutVars>
      </dgm:prSet>
      <dgm:spPr/>
    </dgm:pt>
    <dgm:pt modelId="{F1EC4512-7972-40C8-BCC6-F6CE3AC489FB}" type="pres">
      <dgm:prSet presAssocID="{FEFDD991-21B1-4C59-B8AE-402207B7EBA8}" presName="rootComposite" presStyleCnt="0"/>
      <dgm:spPr/>
    </dgm:pt>
    <dgm:pt modelId="{BF22EB58-C0F2-422F-A5FA-5349787C765F}" type="pres">
      <dgm:prSet presAssocID="{FEFDD991-21B1-4C59-B8AE-402207B7EBA8}" presName="rootText" presStyleLbl="node2" presStyleIdx="2" presStyleCnt="3">
        <dgm:presLayoutVars>
          <dgm:chPref val="3"/>
        </dgm:presLayoutVars>
      </dgm:prSet>
      <dgm:spPr/>
    </dgm:pt>
    <dgm:pt modelId="{74824BD9-7FB8-4190-89DA-2C71F27530EE}" type="pres">
      <dgm:prSet presAssocID="{FEFDD991-21B1-4C59-B8AE-402207B7EBA8}" presName="rootConnector" presStyleLbl="node2" presStyleIdx="2" presStyleCnt="3"/>
      <dgm:spPr/>
    </dgm:pt>
    <dgm:pt modelId="{959928C8-D9FA-4399-B80B-19985906925F}" type="pres">
      <dgm:prSet presAssocID="{FEFDD991-21B1-4C59-B8AE-402207B7EBA8}" presName="hierChild4" presStyleCnt="0"/>
      <dgm:spPr/>
    </dgm:pt>
    <dgm:pt modelId="{05E9E9F3-7640-4B69-8FC7-4D63EC7235BC}" type="pres">
      <dgm:prSet presAssocID="{FEFDD991-21B1-4C59-B8AE-402207B7EBA8}" presName="hierChild5" presStyleCnt="0"/>
      <dgm:spPr/>
    </dgm:pt>
    <dgm:pt modelId="{A6866549-6412-484E-8DC4-4298AB9F38F6}" type="pres">
      <dgm:prSet presAssocID="{3188A5AE-B9C6-43F1-B66E-85C54619A15C}" presName="hierChild3" presStyleCnt="0"/>
      <dgm:spPr/>
    </dgm:pt>
  </dgm:ptLst>
  <dgm:cxnLst>
    <dgm:cxn modelId="{068F9817-73D5-4DFA-8E0E-72A4EC15344E}" type="presOf" srcId="{971B43D6-A325-4174-91DC-8ABCB2F0B570}" destId="{B5D7CFE3-03B4-41D5-95CE-AF3D63E674B3}" srcOrd="1" destOrd="0" presId="urn:microsoft.com/office/officeart/2005/8/layout/orgChart1"/>
    <dgm:cxn modelId="{03CA111D-52A7-4283-B06F-1B2C9A95B3FE}" type="presOf" srcId="{A0E9976E-FA11-48F5-90AC-EB55D05FECC5}" destId="{36221CC3-D744-46C9-AEA0-22AF413A6D08}" srcOrd="0" destOrd="0" presId="urn:microsoft.com/office/officeart/2005/8/layout/orgChart1"/>
    <dgm:cxn modelId="{D6D53822-D2DF-4619-81EA-31D27AFCF338}" type="presOf" srcId="{3777DF02-177A-4509-81DD-8B929B59F6E3}" destId="{39EEF97E-D631-4D69-8F47-9BEDB1377950}" srcOrd="0" destOrd="0" presId="urn:microsoft.com/office/officeart/2005/8/layout/orgChart1"/>
    <dgm:cxn modelId="{0DC3772F-6DFF-4B18-90F1-25DCB1F5C779}" type="presOf" srcId="{82C1B912-09D2-4577-A68A-DE762E543C35}" destId="{A0C60700-5A5B-4600-8B58-0A1496C06ECB}" srcOrd="0" destOrd="0" presId="urn:microsoft.com/office/officeart/2005/8/layout/orgChart1"/>
    <dgm:cxn modelId="{93F41830-7D5C-4A45-93A9-396163C0AC4F}" type="presOf" srcId="{EEF7251B-49E3-4006-8DD6-EA21400353BA}" destId="{C25987C8-58DA-486C-AE5B-A6AEF86BBDBB}" srcOrd="0" destOrd="0" presId="urn:microsoft.com/office/officeart/2005/8/layout/orgChart1"/>
    <dgm:cxn modelId="{D391C25B-725F-42F2-9378-067D0DEEB13A}" type="presOf" srcId="{EEF7251B-49E3-4006-8DD6-EA21400353BA}" destId="{63ECC997-D3FA-49AF-A85F-3E7982899676}" srcOrd="1" destOrd="0" presId="urn:microsoft.com/office/officeart/2005/8/layout/orgChart1"/>
    <dgm:cxn modelId="{5D63C45B-748E-442E-89EF-003EAEC1A309}" srcId="{CE8B452A-69AE-45D5-A12D-03AED860BDF6}" destId="{3188A5AE-B9C6-43F1-B66E-85C54619A15C}" srcOrd="0" destOrd="0" parTransId="{8937CB33-0646-45FC-BC7A-9B863A6A8905}" sibTransId="{C8D51864-A915-4F25-BF09-5FA03A5D6EF5}"/>
    <dgm:cxn modelId="{B2761D69-84D5-4390-9AB1-9CEAA76C9599}" type="presOf" srcId="{3188A5AE-B9C6-43F1-B66E-85C54619A15C}" destId="{8BC0A5D1-D93B-4D5E-A499-C6453BA43071}" srcOrd="1" destOrd="0" presId="urn:microsoft.com/office/officeart/2005/8/layout/orgChart1"/>
    <dgm:cxn modelId="{164A9049-20A7-4D0D-BDC1-60546370EEAC}" srcId="{3188A5AE-B9C6-43F1-B66E-85C54619A15C}" destId="{EEF7251B-49E3-4006-8DD6-EA21400353BA}" srcOrd="1" destOrd="0" parTransId="{82C1B912-09D2-4577-A68A-DE762E543C35}" sibTransId="{3B7B4A09-D991-4651-830F-86C419B78C55}"/>
    <dgm:cxn modelId="{B80B2050-6DF6-4641-98B9-15F334A12C71}" type="presOf" srcId="{971B43D6-A325-4174-91DC-8ABCB2F0B570}" destId="{765330CF-DACA-4D2C-87CD-D7F68EA86ADE}" srcOrd="0" destOrd="0" presId="urn:microsoft.com/office/officeart/2005/8/layout/orgChart1"/>
    <dgm:cxn modelId="{9D9D5BAA-B5F0-49A3-9053-E54D6810D6E1}" type="presOf" srcId="{FEFDD991-21B1-4C59-B8AE-402207B7EBA8}" destId="{BF22EB58-C0F2-422F-A5FA-5349787C765F}" srcOrd="0" destOrd="0" presId="urn:microsoft.com/office/officeart/2005/8/layout/orgChart1"/>
    <dgm:cxn modelId="{DEFAE7B3-64D5-4D6A-ACB5-025649EDCD81}" type="presOf" srcId="{3188A5AE-B9C6-43F1-B66E-85C54619A15C}" destId="{6822B9C7-2767-4477-8F04-7701839131E2}" srcOrd="0" destOrd="0" presId="urn:microsoft.com/office/officeart/2005/8/layout/orgChart1"/>
    <dgm:cxn modelId="{5D7620C7-359C-4EFF-8089-05E124AF8CEB}" type="presOf" srcId="{FEFDD991-21B1-4C59-B8AE-402207B7EBA8}" destId="{74824BD9-7FB8-4190-89DA-2C71F27530EE}" srcOrd="1" destOrd="0" presId="urn:microsoft.com/office/officeart/2005/8/layout/orgChart1"/>
    <dgm:cxn modelId="{430EA8DD-A85D-4FAD-986A-DF3C0C4C1364}" type="presOf" srcId="{CE8B452A-69AE-45D5-A12D-03AED860BDF6}" destId="{1DCD23E3-5007-404F-9C0D-9E883E57F8E2}" srcOrd="0" destOrd="0" presId="urn:microsoft.com/office/officeart/2005/8/layout/orgChart1"/>
    <dgm:cxn modelId="{4566CADF-A10E-4D23-9357-6F8E581E8ABB}" srcId="{3188A5AE-B9C6-43F1-B66E-85C54619A15C}" destId="{971B43D6-A325-4174-91DC-8ABCB2F0B570}" srcOrd="0" destOrd="0" parTransId="{3777DF02-177A-4509-81DD-8B929B59F6E3}" sibTransId="{D054134B-7D45-4838-9511-696D43951D7A}"/>
    <dgm:cxn modelId="{825FDDFB-5D86-41CF-A0BD-3F2D2CE84A3D}" srcId="{3188A5AE-B9C6-43F1-B66E-85C54619A15C}" destId="{FEFDD991-21B1-4C59-B8AE-402207B7EBA8}" srcOrd="2" destOrd="0" parTransId="{A0E9976E-FA11-48F5-90AC-EB55D05FECC5}" sibTransId="{E31D57CF-98AE-4ADD-A6C1-E9B12C3FABC6}"/>
    <dgm:cxn modelId="{95C2505B-BD75-432B-901F-674CBFC1D82A}" type="presParOf" srcId="{1DCD23E3-5007-404F-9C0D-9E883E57F8E2}" destId="{3F4B8414-9E6F-4A2A-9C83-9C39BE7E11B7}" srcOrd="0" destOrd="0" presId="urn:microsoft.com/office/officeart/2005/8/layout/orgChart1"/>
    <dgm:cxn modelId="{6CD84809-4B6E-4C74-B51B-A8776D1004E9}" type="presParOf" srcId="{3F4B8414-9E6F-4A2A-9C83-9C39BE7E11B7}" destId="{230B3800-3055-42E3-96DF-3BFF4081550B}" srcOrd="0" destOrd="0" presId="urn:microsoft.com/office/officeart/2005/8/layout/orgChart1"/>
    <dgm:cxn modelId="{EA67A4D3-0700-45FF-B381-FBF621393A9E}" type="presParOf" srcId="{230B3800-3055-42E3-96DF-3BFF4081550B}" destId="{6822B9C7-2767-4477-8F04-7701839131E2}" srcOrd="0" destOrd="0" presId="urn:microsoft.com/office/officeart/2005/8/layout/orgChart1"/>
    <dgm:cxn modelId="{0E172DFE-EC7F-416D-B7F2-CD20333625D0}" type="presParOf" srcId="{230B3800-3055-42E3-96DF-3BFF4081550B}" destId="{8BC0A5D1-D93B-4D5E-A499-C6453BA43071}" srcOrd="1" destOrd="0" presId="urn:microsoft.com/office/officeart/2005/8/layout/orgChart1"/>
    <dgm:cxn modelId="{F0512002-F723-4FF8-8055-7D3E4414CF0F}" type="presParOf" srcId="{3F4B8414-9E6F-4A2A-9C83-9C39BE7E11B7}" destId="{04F65FC3-2990-4B44-BA31-4258B2D1E2FB}" srcOrd="1" destOrd="0" presId="urn:microsoft.com/office/officeart/2005/8/layout/orgChart1"/>
    <dgm:cxn modelId="{61730411-F5E6-4D7D-9DC1-5851CA2D52A5}" type="presParOf" srcId="{04F65FC3-2990-4B44-BA31-4258B2D1E2FB}" destId="{39EEF97E-D631-4D69-8F47-9BEDB1377950}" srcOrd="0" destOrd="0" presId="urn:microsoft.com/office/officeart/2005/8/layout/orgChart1"/>
    <dgm:cxn modelId="{34F0C8D6-4FDA-44ED-8E24-50BF3F8AD2D2}" type="presParOf" srcId="{04F65FC3-2990-4B44-BA31-4258B2D1E2FB}" destId="{4F9983FB-4A0B-4E4E-B11D-B3E5D5341BCD}" srcOrd="1" destOrd="0" presId="urn:microsoft.com/office/officeart/2005/8/layout/orgChart1"/>
    <dgm:cxn modelId="{6C22F686-CB92-46E4-8EE4-B7CB2055224B}" type="presParOf" srcId="{4F9983FB-4A0B-4E4E-B11D-B3E5D5341BCD}" destId="{4456EC22-F709-4103-A9D8-A7ABB1594531}" srcOrd="0" destOrd="0" presId="urn:microsoft.com/office/officeart/2005/8/layout/orgChart1"/>
    <dgm:cxn modelId="{89288D31-AE9A-492A-B1F6-7888111BB9A0}" type="presParOf" srcId="{4456EC22-F709-4103-A9D8-A7ABB1594531}" destId="{765330CF-DACA-4D2C-87CD-D7F68EA86ADE}" srcOrd="0" destOrd="0" presId="urn:microsoft.com/office/officeart/2005/8/layout/orgChart1"/>
    <dgm:cxn modelId="{77BB90C8-4C16-4CCB-9A49-D4B15656C004}" type="presParOf" srcId="{4456EC22-F709-4103-A9D8-A7ABB1594531}" destId="{B5D7CFE3-03B4-41D5-95CE-AF3D63E674B3}" srcOrd="1" destOrd="0" presId="urn:microsoft.com/office/officeart/2005/8/layout/orgChart1"/>
    <dgm:cxn modelId="{C3D1323B-87C9-41A8-ACE0-FC3F698219EF}" type="presParOf" srcId="{4F9983FB-4A0B-4E4E-B11D-B3E5D5341BCD}" destId="{437EA4A4-D493-46CC-A42C-273047C60415}" srcOrd="1" destOrd="0" presId="urn:microsoft.com/office/officeart/2005/8/layout/orgChart1"/>
    <dgm:cxn modelId="{65EE91AE-1384-4D5C-B87C-23DE5975B86E}" type="presParOf" srcId="{4F9983FB-4A0B-4E4E-B11D-B3E5D5341BCD}" destId="{0049907D-7E05-4BC6-B01A-D425F16FFD85}" srcOrd="2" destOrd="0" presId="urn:microsoft.com/office/officeart/2005/8/layout/orgChart1"/>
    <dgm:cxn modelId="{33986495-7992-42BA-9863-A0410E16C49B}" type="presParOf" srcId="{04F65FC3-2990-4B44-BA31-4258B2D1E2FB}" destId="{A0C60700-5A5B-4600-8B58-0A1496C06ECB}" srcOrd="2" destOrd="0" presId="urn:microsoft.com/office/officeart/2005/8/layout/orgChart1"/>
    <dgm:cxn modelId="{18A12722-04EE-4395-9D95-DCED0BBF4998}" type="presParOf" srcId="{04F65FC3-2990-4B44-BA31-4258B2D1E2FB}" destId="{CBD49A01-3BE8-44CC-9D59-344329D9CBB0}" srcOrd="3" destOrd="0" presId="urn:microsoft.com/office/officeart/2005/8/layout/orgChart1"/>
    <dgm:cxn modelId="{DC1F1F3B-0A41-491D-9018-9A301CDA0B81}" type="presParOf" srcId="{CBD49A01-3BE8-44CC-9D59-344329D9CBB0}" destId="{1F9D4EE8-5B3D-438C-9064-7D2E87275233}" srcOrd="0" destOrd="0" presId="urn:microsoft.com/office/officeart/2005/8/layout/orgChart1"/>
    <dgm:cxn modelId="{C5811A3D-D331-436D-AB6F-D3D6DDDF9F3D}" type="presParOf" srcId="{1F9D4EE8-5B3D-438C-9064-7D2E87275233}" destId="{C25987C8-58DA-486C-AE5B-A6AEF86BBDBB}" srcOrd="0" destOrd="0" presId="urn:microsoft.com/office/officeart/2005/8/layout/orgChart1"/>
    <dgm:cxn modelId="{B8664833-D677-4F9D-9976-0A90E8F17E5E}" type="presParOf" srcId="{1F9D4EE8-5B3D-438C-9064-7D2E87275233}" destId="{63ECC997-D3FA-49AF-A85F-3E7982899676}" srcOrd="1" destOrd="0" presId="urn:microsoft.com/office/officeart/2005/8/layout/orgChart1"/>
    <dgm:cxn modelId="{738C960E-CCD8-46EA-88CB-35CC6643F4ED}" type="presParOf" srcId="{CBD49A01-3BE8-44CC-9D59-344329D9CBB0}" destId="{F0EDF23F-E8DD-49BD-887D-BD236782663B}" srcOrd="1" destOrd="0" presId="urn:microsoft.com/office/officeart/2005/8/layout/orgChart1"/>
    <dgm:cxn modelId="{A8FBAF56-97FB-4720-BCBD-E6ACB3280996}" type="presParOf" srcId="{CBD49A01-3BE8-44CC-9D59-344329D9CBB0}" destId="{8FBDF4CE-FD0A-4E49-B0A1-DC20474AF3FE}" srcOrd="2" destOrd="0" presId="urn:microsoft.com/office/officeart/2005/8/layout/orgChart1"/>
    <dgm:cxn modelId="{500D97EC-E2AA-4EA3-BA4E-A79D5B47019F}" type="presParOf" srcId="{04F65FC3-2990-4B44-BA31-4258B2D1E2FB}" destId="{36221CC3-D744-46C9-AEA0-22AF413A6D08}" srcOrd="4" destOrd="0" presId="urn:microsoft.com/office/officeart/2005/8/layout/orgChart1"/>
    <dgm:cxn modelId="{886763D8-B57E-4A34-AB4F-4E9E6E35A21A}" type="presParOf" srcId="{04F65FC3-2990-4B44-BA31-4258B2D1E2FB}" destId="{4402834D-6490-4C60-8313-38263AB94AE5}" srcOrd="5" destOrd="0" presId="urn:microsoft.com/office/officeart/2005/8/layout/orgChart1"/>
    <dgm:cxn modelId="{E5F04FB5-269E-4564-AAC4-01EB253667A6}" type="presParOf" srcId="{4402834D-6490-4C60-8313-38263AB94AE5}" destId="{F1EC4512-7972-40C8-BCC6-F6CE3AC489FB}" srcOrd="0" destOrd="0" presId="urn:microsoft.com/office/officeart/2005/8/layout/orgChart1"/>
    <dgm:cxn modelId="{4D6125C1-782A-49AA-A713-8CD33BDC8B7E}" type="presParOf" srcId="{F1EC4512-7972-40C8-BCC6-F6CE3AC489FB}" destId="{BF22EB58-C0F2-422F-A5FA-5349787C765F}" srcOrd="0" destOrd="0" presId="urn:microsoft.com/office/officeart/2005/8/layout/orgChart1"/>
    <dgm:cxn modelId="{1D01231A-634A-4FC5-8837-1C570C56EB3F}" type="presParOf" srcId="{F1EC4512-7972-40C8-BCC6-F6CE3AC489FB}" destId="{74824BD9-7FB8-4190-89DA-2C71F27530EE}" srcOrd="1" destOrd="0" presId="urn:microsoft.com/office/officeart/2005/8/layout/orgChart1"/>
    <dgm:cxn modelId="{89173912-7034-424E-9087-D9B64140ADBC}" type="presParOf" srcId="{4402834D-6490-4C60-8313-38263AB94AE5}" destId="{959928C8-D9FA-4399-B80B-19985906925F}" srcOrd="1" destOrd="0" presId="urn:microsoft.com/office/officeart/2005/8/layout/orgChart1"/>
    <dgm:cxn modelId="{B4F37070-D602-4581-B773-F996EA4ED2C0}" type="presParOf" srcId="{4402834D-6490-4C60-8313-38263AB94AE5}" destId="{05E9E9F3-7640-4B69-8FC7-4D63EC7235BC}" srcOrd="2" destOrd="0" presId="urn:microsoft.com/office/officeart/2005/8/layout/orgChart1"/>
    <dgm:cxn modelId="{29CE46A5-0C65-4EF1-8AF6-DF44B5C8DC6E}" type="presParOf" srcId="{3F4B8414-9E6F-4A2A-9C83-9C39BE7E11B7}" destId="{A6866549-6412-484E-8DC4-4298AB9F38F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08B124-7E01-4D4E-8EDD-97A03D674FA0}">
      <dsp:nvSpPr>
        <dsp:cNvPr id="0" name=""/>
        <dsp:cNvSpPr/>
      </dsp:nvSpPr>
      <dsp:spPr>
        <a:xfrm>
          <a:off x="3563937" y="1239257"/>
          <a:ext cx="1495009" cy="5189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464"/>
              </a:lnTo>
              <a:lnTo>
                <a:pt x="1495009" y="259464"/>
              </a:lnTo>
              <a:lnTo>
                <a:pt x="1495009" y="5189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E34F4-D03C-46A0-9E45-34587C62223E}">
      <dsp:nvSpPr>
        <dsp:cNvPr id="0" name=""/>
        <dsp:cNvSpPr/>
      </dsp:nvSpPr>
      <dsp:spPr>
        <a:xfrm>
          <a:off x="1080492" y="2993730"/>
          <a:ext cx="370663" cy="11367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6701"/>
              </a:lnTo>
              <a:lnTo>
                <a:pt x="370663" y="113670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8DDD86-41A4-478C-830D-991F1FFCAF84}">
      <dsp:nvSpPr>
        <dsp:cNvPr id="0" name=""/>
        <dsp:cNvSpPr/>
      </dsp:nvSpPr>
      <dsp:spPr>
        <a:xfrm>
          <a:off x="2068928" y="1239257"/>
          <a:ext cx="1495009" cy="518928"/>
        </a:xfrm>
        <a:custGeom>
          <a:avLst/>
          <a:gdLst/>
          <a:ahLst/>
          <a:cxnLst/>
          <a:rect l="0" t="0" r="0" b="0"/>
          <a:pathLst>
            <a:path>
              <a:moveTo>
                <a:pt x="1495009" y="0"/>
              </a:moveTo>
              <a:lnTo>
                <a:pt x="1495009" y="259464"/>
              </a:lnTo>
              <a:lnTo>
                <a:pt x="0" y="259464"/>
              </a:lnTo>
              <a:lnTo>
                <a:pt x="0" y="5189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8F5527-8B05-485E-A7B4-BB79ADE50FE5}">
      <dsp:nvSpPr>
        <dsp:cNvPr id="0" name=""/>
        <dsp:cNvSpPr/>
      </dsp:nvSpPr>
      <dsp:spPr>
        <a:xfrm>
          <a:off x="2328392" y="3712"/>
          <a:ext cx="2471089" cy="1235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Stanowisko pracy</a:t>
          </a:r>
        </a:p>
      </dsp:txBody>
      <dsp:txXfrm>
        <a:off x="2328392" y="3712"/>
        <a:ext cx="2471089" cy="1235544"/>
      </dsp:txXfrm>
    </dsp:sp>
    <dsp:sp modelId="{C15262FA-82B5-44B1-979F-21763F1CA801}">
      <dsp:nvSpPr>
        <dsp:cNvPr id="0" name=""/>
        <dsp:cNvSpPr/>
      </dsp:nvSpPr>
      <dsp:spPr>
        <a:xfrm>
          <a:off x="833383" y="1758186"/>
          <a:ext cx="2471089" cy="1235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Stanowisko urzędnicze</a:t>
          </a:r>
        </a:p>
      </dsp:txBody>
      <dsp:txXfrm>
        <a:off x="833383" y="1758186"/>
        <a:ext cx="2471089" cy="1235544"/>
      </dsp:txXfrm>
    </dsp:sp>
    <dsp:sp modelId="{AB2F756D-CBDC-4633-8FAD-E3F01CEB8066}">
      <dsp:nvSpPr>
        <dsp:cNvPr id="0" name=""/>
        <dsp:cNvSpPr/>
      </dsp:nvSpPr>
      <dsp:spPr>
        <a:xfrm>
          <a:off x="1451155" y="3512659"/>
          <a:ext cx="2471089" cy="1235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Kierownicze stanowisko urzędnicze</a:t>
          </a:r>
        </a:p>
      </dsp:txBody>
      <dsp:txXfrm>
        <a:off x="1451155" y="3512659"/>
        <a:ext cx="2471089" cy="1235544"/>
      </dsp:txXfrm>
    </dsp:sp>
    <dsp:sp modelId="{A55E0C8C-F91D-47C9-9CBB-96E0F8E2EF25}">
      <dsp:nvSpPr>
        <dsp:cNvPr id="0" name=""/>
        <dsp:cNvSpPr/>
      </dsp:nvSpPr>
      <dsp:spPr>
        <a:xfrm>
          <a:off x="3823401" y="1758186"/>
          <a:ext cx="2471089" cy="1235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Stanowisko pomocnicze i obsługi</a:t>
          </a:r>
        </a:p>
      </dsp:txBody>
      <dsp:txXfrm>
        <a:off x="3823401" y="1758186"/>
        <a:ext cx="2471089" cy="12355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0BE5F-EDEF-4340-9762-C85656EC7F0E}">
      <dsp:nvSpPr>
        <dsp:cNvPr id="0" name=""/>
        <dsp:cNvSpPr/>
      </dsp:nvSpPr>
      <dsp:spPr>
        <a:xfrm>
          <a:off x="0" y="0"/>
          <a:ext cx="7127875" cy="142557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000" kern="1200" dirty="0"/>
            <a:t>Alokacja pracowników w organizacji</a:t>
          </a:r>
        </a:p>
      </dsp:txBody>
      <dsp:txXfrm>
        <a:off x="0" y="0"/>
        <a:ext cx="7127875" cy="1425575"/>
      </dsp:txXfrm>
    </dsp:sp>
    <dsp:sp modelId="{921446EE-EE99-40C0-8B62-AF5E7198D263}">
      <dsp:nvSpPr>
        <dsp:cNvPr id="0" name=""/>
        <dsp:cNvSpPr/>
      </dsp:nvSpPr>
      <dsp:spPr>
        <a:xfrm>
          <a:off x="3480" y="1425575"/>
          <a:ext cx="2373638" cy="29937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Zatrudnianie pracowników (alokacja do organizacji z zewnątrz)</a:t>
          </a:r>
        </a:p>
      </dsp:txBody>
      <dsp:txXfrm>
        <a:off x="3480" y="1425575"/>
        <a:ext cx="2373638" cy="2993707"/>
      </dsp:txXfrm>
    </dsp:sp>
    <dsp:sp modelId="{C052387F-7D96-4A31-9661-9391BFFDE6C3}">
      <dsp:nvSpPr>
        <dsp:cNvPr id="0" name=""/>
        <dsp:cNvSpPr/>
      </dsp:nvSpPr>
      <dsp:spPr>
        <a:xfrm>
          <a:off x="2377118" y="1425575"/>
          <a:ext cx="2373638" cy="29937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Alokacja wewnątrz organizacji (awans, przesunięcie organizacyjne)</a:t>
          </a:r>
        </a:p>
      </dsp:txBody>
      <dsp:txXfrm>
        <a:off x="2377118" y="1425575"/>
        <a:ext cx="2373638" cy="2993707"/>
      </dsp:txXfrm>
    </dsp:sp>
    <dsp:sp modelId="{FC30FB0A-26F6-4917-8FAA-A1864BDF209A}">
      <dsp:nvSpPr>
        <dsp:cNvPr id="0" name=""/>
        <dsp:cNvSpPr/>
      </dsp:nvSpPr>
      <dsp:spPr>
        <a:xfrm>
          <a:off x="4750756" y="1425575"/>
          <a:ext cx="2373638" cy="29937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Odejścia pracowników (odejścia naturalne, zwolnienia)</a:t>
          </a:r>
        </a:p>
      </dsp:txBody>
      <dsp:txXfrm>
        <a:off x="4750756" y="1425575"/>
        <a:ext cx="2373638" cy="2993707"/>
      </dsp:txXfrm>
    </dsp:sp>
    <dsp:sp modelId="{38B01533-B51D-486F-8938-674B43551E08}">
      <dsp:nvSpPr>
        <dsp:cNvPr id="0" name=""/>
        <dsp:cNvSpPr/>
      </dsp:nvSpPr>
      <dsp:spPr>
        <a:xfrm>
          <a:off x="0" y="4419282"/>
          <a:ext cx="7127875" cy="33263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8542BE-E0DE-41DA-99CB-1FBC524705FD}">
      <dsp:nvSpPr>
        <dsp:cNvPr id="0" name=""/>
        <dsp:cNvSpPr/>
      </dsp:nvSpPr>
      <dsp:spPr>
        <a:xfrm>
          <a:off x="92230" y="580"/>
          <a:ext cx="1827214" cy="109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Opracowanie strategii rekrutacyjnej</a:t>
          </a:r>
        </a:p>
      </dsp:txBody>
      <dsp:txXfrm>
        <a:off x="124340" y="32690"/>
        <a:ext cx="1762994" cy="1032108"/>
      </dsp:txXfrm>
    </dsp:sp>
    <dsp:sp modelId="{F2C8B836-1F69-405C-98F3-E1E5C49AFF00}">
      <dsp:nvSpPr>
        <dsp:cNvPr id="0" name=""/>
        <dsp:cNvSpPr/>
      </dsp:nvSpPr>
      <dsp:spPr>
        <a:xfrm>
          <a:off x="2080239" y="322169"/>
          <a:ext cx="387369" cy="453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/>
        </a:p>
      </dsp:txBody>
      <dsp:txXfrm>
        <a:off x="2080239" y="412799"/>
        <a:ext cx="271158" cy="271889"/>
      </dsp:txXfrm>
    </dsp:sp>
    <dsp:sp modelId="{FA75B043-7F6B-4224-B091-40748BB0FAC0}">
      <dsp:nvSpPr>
        <dsp:cNvPr id="0" name=""/>
        <dsp:cNvSpPr/>
      </dsp:nvSpPr>
      <dsp:spPr>
        <a:xfrm>
          <a:off x="2650330" y="580"/>
          <a:ext cx="1827214" cy="109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Przyciąganie kandydatów</a:t>
          </a:r>
        </a:p>
      </dsp:txBody>
      <dsp:txXfrm>
        <a:off x="2682440" y="32690"/>
        <a:ext cx="1762994" cy="1032108"/>
      </dsp:txXfrm>
    </dsp:sp>
    <dsp:sp modelId="{6A00D165-4ABA-476B-8C67-DE42099286B8}">
      <dsp:nvSpPr>
        <dsp:cNvPr id="0" name=""/>
        <dsp:cNvSpPr/>
      </dsp:nvSpPr>
      <dsp:spPr>
        <a:xfrm>
          <a:off x="4638339" y="322169"/>
          <a:ext cx="387369" cy="453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/>
        </a:p>
      </dsp:txBody>
      <dsp:txXfrm>
        <a:off x="4638339" y="412799"/>
        <a:ext cx="271158" cy="271889"/>
      </dsp:txXfrm>
    </dsp:sp>
    <dsp:sp modelId="{F4A4A7FF-DC4C-4F1A-8CAB-39D677BBCFB8}">
      <dsp:nvSpPr>
        <dsp:cNvPr id="0" name=""/>
        <dsp:cNvSpPr/>
      </dsp:nvSpPr>
      <dsp:spPr>
        <a:xfrm>
          <a:off x="5208430" y="580"/>
          <a:ext cx="1827214" cy="109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Zgromadzenie puli kandydatów</a:t>
          </a:r>
        </a:p>
      </dsp:txBody>
      <dsp:txXfrm>
        <a:off x="5240540" y="32690"/>
        <a:ext cx="1762994" cy="1032108"/>
      </dsp:txXfrm>
    </dsp:sp>
    <dsp:sp modelId="{29F68A52-2A98-410F-89A7-74A332259EE0}">
      <dsp:nvSpPr>
        <dsp:cNvPr id="0" name=""/>
        <dsp:cNvSpPr/>
      </dsp:nvSpPr>
      <dsp:spPr>
        <a:xfrm rot="5400000">
          <a:off x="5928352" y="1224813"/>
          <a:ext cx="387369" cy="453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/>
        </a:p>
      </dsp:txBody>
      <dsp:txXfrm rot="-5400000">
        <a:off x="5986093" y="1257703"/>
        <a:ext cx="271889" cy="271158"/>
      </dsp:txXfrm>
    </dsp:sp>
    <dsp:sp modelId="{B4F475DF-3CB3-4AFA-8EBA-1ADC9B22864B}">
      <dsp:nvSpPr>
        <dsp:cNvPr id="0" name=""/>
        <dsp:cNvSpPr/>
      </dsp:nvSpPr>
      <dsp:spPr>
        <a:xfrm>
          <a:off x="5208430" y="1827794"/>
          <a:ext cx="1827214" cy="109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Preselekcja</a:t>
          </a:r>
        </a:p>
      </dsp:txBody>
      <dsp:txXfrm>
        <a:off x="5240540" y="1859904"/>
        <a:ext cx="1762994" cy="1032108"/>
      </dsp:txXfrm>
    </dsp:sp>
    <dsp:sp modelId="{C76EE4F5-F62B-4373-BF38-7A08BD1924F5}">
      <dsp:nvSpPr>
        <dsp:cNvPr id="0" name=""/>
        <dsp:cNvSpPr/>
      </dsp:nvSpPr>
      <dsp:spPr>
        <a:xfrm rot="10800000">
          <a:off x="4660265" y="2149383"/>
          <a:ext cx="387369" cy="453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/>
        </a:p>
      </dsp:txBody>
      <dsp:txXfrm rot="10800000">
        <a:off x="4776476" y="2240013"/>
        <a:ext cx="271158" cy="271889"/>
      </dsp:txXfrm>
    </dsp:sp>
    <dsp:sp modelId="{F7F1B019-F423-4667-978E-E63990FB59F4}">
      <dsp:nvSpPr>
        <dsp:cNvPr id="0" name=""/>
        <dsp:cNvSpPr/>
      </dsp:nvSpPr>
      <dsp:spPr>
        <a:xfrm>
          <a:off x="2650330" y="1827794"/>
          <a:ext cx="1827214" cy="109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Przegląd i testowanie kandydatów</a:t>
          </a:r>
        </a:p>
      </dsp:txBody>
      <dsp:txXfrm>
        <a:off x="2682440" y="1859904"/>
        <a:ext cx="1762994" cy="1032108"/>
      </dsp:txXfrm>
    </dsp:sp>
    <dsp:sp modelId="{20D3840E-622F-474C-A0A8-1C1DAE1BD2C5}">
      <dsp:nvSpPr>
        <dsp:cNvPr id="0" name=""/>
        <dsp:cNvSpPr/>
      </dsp:nvSpPr>
      <dsp:spPr>
        <a:xfrm rot="10800000">
          <a:off x="2102166" y="2149383"/>
          <a:ext cx="387369" cy="453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/>
        </a:p>
      </dsp:txBody>
      <dsp:txXfrm rot="10800000">
        <a:off x="2218377" y="2240013"/>
        <a:ext cx="271158" cy="271889"/>
      </dsp:txXfrm>
    </dsp:sp>
    <dsp:sp modelId="{0BAC5462-186C-4ADD-AFCF-CF907D93E33D}">
      <dsp:nvSpPr>
        <dsp:cNvPr id="0" name=""/>
        <dsp:cNvSpPr/>
      </dsp:nvSpPr>
      <dsp:spPr>
        <a:xfrm>
          <a:off x="92230" y="1827794"/>
          <a:ext cx="1827214" cy="109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Wybór kandydatów do zatrudnienia</a:t>
          </a:r>
        </a:p>
      </dsp:txBody>
      <dsp:txXfrm>
        <a:off x="124340" y="1859904"/>
        <a:ext cx="1762994" cy="1032108"/>
      </dsp:txXfrm>
    </dsp:sp>
    <dsp:sp modelId="{B2FEB516-1AF8-446E-A0C3-88B95B909483}">
      <dsp:nvSpPr>
        <dsp:cNvPr id="0" name=""/>
        <dsp:cNvSpPr/>
      </dsp:nvSpPr>
      <dsp:spPr>
        <a:xfrm rot="5400000">
          <a:off x="812153" y="3052027"/>
          <a:ext cx="387369" cy="453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/>
        </a:p>
      </dsp:txBody>
      <dsp:txXfrm rot="-5400000">
        <a:off x="869894" y="3084917"/>
        <a:ext cx="271889" cy="271158"/>
      </dsp:txXfrm>
    </dsp:sp>
    <dsp:sp modelId="{33D528AD-559A-408D-A4AD-D14960D4C2AF}">
      <dsp:nvSpPr>
        <dsp:cNvPr id="0" name=""/>
        <dsp:cNvSpPr/>
      </dsp:nvSpPr>
      <dsp:spPr>
        <a:xfrm>
          <a:off x="92230" y="3655008"/>
          <a:ext cx="1827214" cy="109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Potwierdzenie oferty pracy</a:t>
          </a:r>
        </a:p>
      </dsp:txBody>
      <dsp:txXfrm>
        <a:off x="124340" y="3687118"/>
        <a:ext cx="1762994" cy="1032108"/>
      </dsp:txXfrm>
    </dsp:sp>
    <dsp:sp modelId="{C1AAD67A-66AD-4B1D-946F-A9DFD9ED3F63}">
      <dsp:nvSpPr>
        <dsp:cNvPr id="0" name=""/>
        <dsp:cNvSpPr/>
      </dsp:nvSpPr>
      <dsp:spPr>
        <a:xfrm>
          <a:off x="2080239" y="3976598"/>
          <a:ext cx="387369" cy="453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/>
        </a:p>
      </dsp:txBody>
      <dsp:txXfrm>
        <a:off x="2080239" y="4067228"/>
        <a:ext cx="271158" cy="271889"/>
      </dsp:txXfrm>
    </dsp:sp>
    <dsp:sp modelId="{51708891-58DC-4E7B-9A78-20F907F1BAB8}">
      <dsp:nvSpPr>
        <dsp:cNvPr id="0" name=""/>
        <dsp:cNvSpPr/>
      </dsp:nvSpPr>
      <dsp:spPr>
        <a:xfrm>
          <a:off x="2650330" y="3655008"/>
          <a:ext cx="1827214" cy="109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Podpisanie umowy</a:t>
          </a:r>
        </a:p>
      </dsp:txBody>
      <dsp:txXfrm>
        <a:off x="2682440" y="3687118"/>
        <a:ext cx="1762994" cy="103210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E57DC8-CBEF-4707-A2FD-0DB50A94421C}">
      <dsp:nvSpPr>
        <dsp:cNvPr id="0" name=""/>
        <dsp:cNvSpPr/>
      </dsp:nvSpPr>
      <dsp:spPr>
        <a:xfrm>
          <a:off x="3563937" y="2037467"/>
          <a:ext cx="1950355" cy="6769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491"/>
              </a:lnTo>
              <a:lnTo>
                <a:pt x="1950355" y="338491"/>
              </a:lnTo>
              <a:lnTo>
                <a:pt x="1950355" y="6769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DEF43F-D224-45C5-96F3-5FD54BB71B60}">
      <dsp:nvSpPr>
        <dsp:cNvPr id="0" name=""/>
        <dsp:cNvSpPr/>
      </dsp:nvSpPr>
      <dsp:spPr>
        <a:xfrm>
          <a:off x="1613582" y="2037467"/>
          <a:ext cx="1950355" cy="676982"/>
        </a:xfrm>
        <a:custGeom>
          <a:avLst/>
          <a:gdLst/>
          <a:ahLst/>
          <a:cxnLst/>
          <a:rect l="0" t="0" r="0" b="0"/>
          <a:pathLst>
            <a:path>
              <a:moveTo>
                <a:pt x="1950355" y="0"/>
              </a:moveTo>
              <a:lnTo>
                <a:pt x="1950355" y="338491"/>
              </a:lnTo>
              <a:lnTo>
                <a:pt x="0" y="338491"/>
              </a:lnTo>
              <a:lnTo>
                <a:pt x="0" y="6769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F70D0B-EF02-4C02-B4CF-1E1140314FD6}">
      <dsp:nvSpPr>
        <dsp:cNvPr id="0" name=""/>
        <dsp:cNvSpPr/>
      </dsp:nvSpPr>
      <dsp:spPr>
        <a:xfrm>
          <a:off x="1952073" y="425603"/>
          <a:ext cx="3223727" cy="16118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Zasady naboru na stanowiska urzędnicze</a:t>
          </a:r>
        </a:p>
      </dsp:txBody>
      <dsp:txXfrm>
        <a:off x="1952073" y="425603"/>
        <a:ext cx="3223727" cy="1611863"/>
      </dsp:txXfrm>
    </dsp:sp>
    <dsp:sp modelId="{FF34EFE4-59CA-4DCE-9650-D16C13AF33F4}">
      <dsp:nvSpPr>
        <dsp:cNvPr id="0" name=""/>
        <dsp:cNvSpPr/>
      </dsp:nvSpPr>
      <dsp:spPr>
        <a:xfrm>
          <a:off x="1718" y="2714449"/>
          <a:ext cx="3223727" cy="16118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otwartość</a:t>
          </a:r>
        </a:p>
      </dsp:txBody>
      <dsp:txXfrm>
        <a:off x="1718" y="2714449"/>
        <a:ext cx="3223727" cy="1611863"/>
      </dsp:txXfrm>
    </dsp:sp>
    <dsp:sp modelId="{949319CA-F07A-46C6-B951-5A8D9C43BA34}">
      <dsp:nvSpPr>
        <dsp:cNvPr id="0" name=""/>
        <dsp:cNvSpPr/>
      </dsp:nvSpPr>
      <dsp:spPr>
        <a:xfrm>
          <a:off x="3902428" y="2714449"/>
          <a:ext cx="3223727" cy="16118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konkurencyjność</a:t>
          </a:r>
        </a:p>
      </dsp:txBody>
      <dsp:txXfrm>
        <a:off x="3902428" y="2714449"/>
        <a:ext cx="3223727" cy="161186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2BCB2F-A080-4C06-9F10-67A048FA917B}">
      <dsp:nvSpPr>
        <dsp:cNvPr id="0" name=""/>
        <dsp:cNvSpPr/>
      </dsp:nvSpPr>
      <dsp:spPr>
        <a:xfrm>
          <a:off x="0" y="1029036"/>
          <a:ext cx="1215134" cy="2693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Ogłoszenie o naborze</a:t>
          </a:r>
        </a:p>
      </dsp:txBody>
      <dsp:txXfrm>
        <a:off x="35590" y="1064626"/>
        <a:ext cx="1143954" cy="2622663"/>
      </dsp:txXfrm>
    </dsp:sp>
    <dsp:sp modelId="{2C83D06C-7167-48D1-B022-5695351F83C6}">
      <dsp:nvSpPr>
        <dsp:cNvPr id="0" name=""/>
        <dsp:cNvSpPr/>
      </dsp:nvSpPr>
      <dsp:spPr>
        <a:xfrm>
          <a:off x="1336648" y="2225281"/>
          <a:ext cx="257608" cy="3013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</dsp:txBody>
      <dsp:txXfrm>
        <a:off x="1336648" y="2285552"/>
        <a:ext cx="180326" cy="180811"/>
      </dsp:txXfrm>
    </dsp:sp>
    <dsp:sp modelId="{C07FA22C-AE36-46E6-827B-F2DC02B15AA2}">
      <dsp:nvSpPr>
        <dsp:cNvPr id="0" name=""/>
        <dsp:cNvSpPr/>
      </dsp:nvSpPr>
      <dsp:spPr>
        <a:xfrm>
          <a:off x="1701189" y="1029036"/>
          <a:ext cx="1215134" cy="2693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Powołanie komisji </a:t>
          </a:r>
          <a:r>
            <a:rPr lang="pl-PL" sz="1400" kern="1200" dirty="0" err="1"/>
            <a:t>przeprowa-dzającej</a:t>
          </a:r>
          <a:r>
            <a:rPr lang="pl-PL" sz="1400" kern="1200" dirty="0"/>
            <a:t> nabór</a:t>
          </a:r>
        </a:p>
      </dsp:txBody>
      <dsp:txXfrm>
        <a:off x="1736779" y="1064626"/>
        <a:ext cx="1143954" cy="2622663"/>
      </dsp:txXfrm>
    </dsp:sp>
    <dsp:sp modelId="{CA1B0DE5-EDFB-41C9-B0E1-1B87F7A557D4}">
      <dsp:nvSpPr>
        <dsp:cNvPr id="0" name=""/>
        <dsp:cNvSpPr/>
      </dsp:nvSpPr>
      <dsp:spPr>
        <a:xfrm>
          <a:off x="3037837" y="2225281"/>
          <a:ext cx="257608" cy="3013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</dsp:txBody>
      <dsp:txXfrm>
        <a:off x="3037837" y="2285552"/>
        <a:ext cx="180326" cy="180811"/>
      </dsp:txXfrm>
    </dsp:sp>
    <dsp:sp modelId="{8B54D22F-FF55-4184-B8BD-6839DB7FF048}">
      <dsp:nvSpPr>
        <dsp:cNvPr id="0" name=""/>
        <dsp:cNvSpPr/>
      </dsp:nvSpPr>
      <dsp:spPr>
        <a:xfrm>
          <a:off x="3402377" y="1029036"/>
          <a:ext cx="1215134" cy="2693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Wyłonienie przez komisję nie więcej niż 5 kandydatów</a:t>
          </a:r>
        </a:p>
      </dsp:txBody>
      <dsp:txXfrm>
        <a:off x="3437967" y="1064626"/>
        <a:ext cx="1143954" cy="2622663"/>
      </dsp:txXfrm>
    </dsp:sp>
    <dsp:sp modelId="{44CA340F-9DC7-4CB2-BE58-51B61828CB2C}">
      <dsp:nvSpPr>
        <dsp:cNvPr id="0" name=""/>
        <dsp:cNvSpPr/>
      </dsp:nvSpPr>
      <dsp:spPr>
        <a:xfrm>
          <a:off x="4739026" y="2225281"/>
          <a:ext cx="257608" cy="3013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</dsp:txBody>
      <dsp:txXfrm>
        <a:off x="4739026" y="2285552"/>
        <a:ext cx="180326" cy="180811"/>
      </dsp:txXfrm>
    </dsp:sp>
    <dsp:sp modelId="{878AE0D8-3E63-43A8-91F3-D1DE713E6395}">
      <dsp:nvSpPr>
        <dsp:cNvPr id="0" name=""/>
        <dsp:cNvSpPr/>
      </dsp:nvSpPr>
      <dsp:spPr>
        <a:xfrm>
          <a:off x="5103566" y="1029036"/>
          <a:ext cx="1215134" cy="2693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 err="1"/>
            <a:t>Przedstawie</a:t>
          </a:r>
          <a:r>
            <a:rPr lang="pl-PL" sz="1400" kern="1200" dirty="0"/>
            <a:t>-nie kandydatów do zatrudnienia kierownikowi jednostki</a:t>
          </a:r>
        </a:p>
      </dsp:txBody>
      <dsp:txXfrm>
        <a:off x="5139156" y="1064626"/>
        <a:ext cx="1143954" cy="2622663"/>
      </dsp:txXfrm>
    </dsp:sp>
    <dsp:sp modelId="{DF88D9FF-C314-4A29-ADDC-5CAAE5D74636}">
      <dsp:nvSpPr>
        <dsp:cNvPr id="0" name=""/>
        <dsp:cNvSpPr/>
      </dsp:nvSpPr>
      <dsp:spPr>
        <a:xfrm>
          <a:off x="6440215" y="2225281"/>
          <a:ext cx="257608" cy="3013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</dsp:txBody>
      <dsp:txXfrm>
        <a:off x="6440215" y="2285552"/>
        <a:ext cx="180326" cy="180811"/>
      </dsp:txXfrm>
    </dsp:sp>
    <dsp:sp modelId="{E6310509-5062-417F-8A09-7A48B83B9247}">
      <dsp:nvSpPr>
        <dsp:cNvPr id="0" name=""/>
        <dsp:cNvSpPr/>
      </dsp:nvSpPr>
      <dsp:spPr>
        <a:xfrm>
          <a:off x="6804755" y="1029036"/>
          <a:ext cx="1215134" cy="2693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Wybór kandydata do zatrudnienia</a:t>
          </a:r>
        </a:p>
      </dsp:txBody>
      <dsp:txXfrm>
        <a:off x="6840345" y="1064626"/>
        <a:ext cx="1143954" cy="2622663"/>
      </dsp:txXfrm>
    </dsp:sp>
    <dsp:sp modelId="{29B54713-ACE5-49C4-819A-06D491D5C08E}">
      <dsp:nvSpPr>
        <dsp:cNvPr id="0" name=""/>
        <dsp:cNvSpPr/>
      </dsp:nvSpPr>
      <dsp:spPr>
        <a:xfrm>
          <a:off x="8141404" y="2225281"/>
          <a:ext cx="257608" cy="3013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</dsp:txBody>
      <dsp:txXfrm>
        <a:off x="8141404" y="2285552"/>
        <a:ext cx="180326" cy="180811"/>
      </dsp:txXfrm>
    </dsp:sp>
    <dsp:sp modelId="{FB5EADDE-2DA4-48F7-A622-9932F2970B4E}">
      <dsp:nvSpPr>
        <dsp:cNvPr id="0" name=""/>
        <dsp:cNvSpPr/>
      </dsp:nvSpPr>
      <dsp:spPr>
        <a:xfrm>
          <a:off x="8505944" y="1029036"/>
          <a:ext cx="1215134" cy="2693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Publikacja informacji o wyniku naboru </a:t>
          </a:r>
        </a:p>
      </dsp:txBody>
      <dsp:txXfrm>
        <a:off x="8541534" y="1064626"/>
        <a:ext cx="1143954" cy="262266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E57DC8-CBEF-4707-A2FD-0DB50A94421C}">
      <dsp:nvSpPr>
        <dsp:cNvPr id="0" name=""/>
        <dsp:cNvSpPr/>
      </dsp:nvSpPr>
      <dsp:spPr>
        <a:xfrm>
          <a:off x="3563937" y="2037467"/>
          <a:ext cx="1950355" cy="6769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491"/>
              </a:lnTo>
              <a:lnTo>
                <a:pt x="1950355" y="338491"/>
              </a:lnTo>
              <a:lnTo>
                <a:pt x="1950355" y="6769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DEF43F-D224-45C5-96F3-5FD54BB71B60}">
      <dsp:nvSpPr>
        <dsp:cNvPr id="0" name=""/>
        <dsp:cNvSpPr/>
      </dsp:nvSpPr>
      <dsp:spPr>
        <a:xfrm>
          <a:off x="1613582" y="2037467"/>
          <a:ext cx="1950355" cy="676982"/>
        </a:xfrm>
        <a:custGeom>
          <a:avLst/>
          <a:gdLst/>
          <a:ahLst/>
          <a:cxnLst/>
          <a:rect l="0" t="0" r="0" b="0"/>
          <a:pathLst>
            <a:path>
              <a:moveTo>
                <a:pt x="1950355" y="0"/>
              </a:moveTo>
              <a:lnTo>
                <a:pt x="1950355" y="338491"/>
              </a:lnTo>
              <a:lnTo>
                <a:pt x="0" y="338491"/>
              </a:lnTo>
              <a:lnTo>
                <a:pt x="0" y="6769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F70D0B-EF02-4C02-B4CF-1E1140314FD6}">
      <dsp:nvSpPr>
        <dsp:cNvPr id="0" name=""/>
        <dsp:cNvSpPr/>
      </dsp:nvSpPr>
      <dsp:spPr>
        <a:xfrm>
          <a:off x="1952073" y="425603"/>
          <a:ext cx="3223727" cy="16118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Miejsca zamieszczania ogłoszeń o naborze i wyników naboru</a:t>
          </a:r>
        </a:p>
      </dsp:txBody>
      <dsp:txXfrm>
        <a:off x="1952073" y="425603"/>
        <a:ext cx="3223727" cy="1611863"/>
      </dsp:txXfrm>
    </dsp:sp>
    <dsp:sp modelId="{FF34EFE4-59CA-4DCE-9650-D16C13AF33F4}">
      <dsp:nvSpPr>
        <dsp:cNvPr id="0" name=""/>
        <dsp:cNvSpPr/>
      </dsp:nvSpPr>
      <dsp:spPr>
        <a:xfrm>
          <a:off x="1718" y="2714449"/>
          <a:ext cx="3223727" cy="16118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Biuletyn Informacji Publicznej</a:t>
          </a:r>
        </a:p>
      </dsp:txBody>
      <dsp:txXfrm>
        <a:off x="1718" y="2714449"/>
        <a:ext cx="3223727" cy="1611863"/>
      </dsp:txXfrm>
    </dsp:sp>
    <dsp:sp modelId="{949319CA-F07A-46C6-B951-5A8D9C43BA34}">
      <dsp:nvSpPr>
        <dsp:cNvPr id="0" name=""/>
        <dsp:cNvSpPr/>
      </dsp:nvSpPr>
      <dsp:spPr>
        <a:xfrm>
          <a:off x="3902428" y="2714449"/>
          <a:ext cx="3223727" cy="16118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tablica informacyjna w jednostce, w której prowadzony jest nabór</a:t>
          </a:r>
        </a:p>
      </dsp:txBody>
      <dsp:txXfrm>
        <a:off x="3902428" y="2714449"/>
        <a:ext cx="3223727" cy="161186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741B49-F8BC-4690-A131-9611525CACB3}">
      <dsp:nvSpPr>
        <dsp:cNvPr id="0" name=""/>
        <dsp:cNvSpPr/>
      </dsp:nvSpPr>
      <dsp:spPr>
        <a:xfrm>
          <a:off x="3563937" y="2157149"/>
          <a:ext cx="2521511" cy="437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808"/>
              </a:lnTo>
              <a:lnTo>
                <a:pt x="2521511" y="218808"/>
              </a:lnTo>
              <a:lnTo>
                <a:pt x="2521511" y="4376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AE47CE-94E6-4E07-8830-151C74D34D31}">
      <dsp:nvSpPr>
        <dsp:cNvPr id="0" name=""/>
        <dsp:cNvSpPr/>
      </dsp:nvSpPr>
      <dsp:spPr>
        <a:xfrm>
          <a:off x="3518217" y="2157149"/>
          <a:ext cx="91440" cy="4376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76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F009E8-FAF7-4237-97FE-EB963B193AA3}">
      <dsp:nvSpPr>
        <dsp:cNvPr id="0" name=""/>
        <dsp:cNvSpPr/>
      </dsp:nvSpPr>
      <dsp:spPr>
        <a:xfrm>
          <a:off x="1042425" y="2157149"/>
          <a:ext cx="2521511" cy="437617"/>
        </a:xfrm>
        <a:custGeom>
          <a:avLst/>
          <a:gdLst/>
          <a:ahLst/>
          <a:cxnLst/>
          <a:rect l="0" t="0" r="0" b="0"/>
          <a:pathLst>
            <a:path>
              <a:moveTo>
                <a:pt x="2521511" y="0"/>
              </a:moveTo>
              <a:lnTo>
                <a:pt x="2521511" y="218808"/>
              </a:lnTo>
              <a:lnTo>
                <a:pt x="0" y="218808"/>
              </a:lnTo>
              <a:lnTo>
                <a:pt x="0" y="4376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1082C-E7B8-4A03-B67F-BF6418042CD0}">
      <dsp:nvSpPr>
        <dsp:cNvPr id="0" name=""/>
        <dsp:cNvSpPr/>
      </dsp:nvSpPr>
      <dsp:spPr>
        <a:xfrm>
          <a:off x="2521990" y="1115202"/>
          <a:ext cx="2083894" cy="10419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Formy alokacji wewnętrznej pracowników</a:t>
          </a:r>
        </a:p>
      </dsp:txBody>
      <dsp:txXfrm>
        <a:off x="2521990" y="1115202"/>
        <a:ext cx="2083894" cy="1041947"/>
      </dsp:txXfrm>
    </dsp:sp>
    <dsp:sp modelId="{CBC16F34-66F9-4EE6-860E-63FAC5BB7CF7}">
      <dsp:nvSpPr>
        <dsp:cNvPr id="0" name=""/>
        <dsp:cNvSpPr/>
      </dsp:nvSpPr>
      <dsp:spPr>
        <a:xfrm>
          <a:off x="478" y="2594767"/>
          <a:ext cx="2083894" cy="10419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Awanse stanowiskowe</a:t>
          </a:r>
        </a:p>
      </dsp:txBody>
      <dsp:txXfrm>
        <a:off x="478" y="2594767"/>
        <a:ext cx="2083894" cy="1041947"/>
      </dsp:txXfrm>
    </dsp:sp>
    <dsp:sp modelId="{BDB0C252-6FF1-4D4C-94D8-F77B09BEF5BD}">
      <dsp:nvSpPr>
        <dsp:cNvPr id="0" name=""/>
        <dsp:cNvSpPr/>
      </dsp:nvSpPr>
      <dsp:spPr>
        <a:xfrm>
          <a:off x="2521990" y="2594767"/>
          <a:ext cx="2083894" cy="10419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Przesunięcia organizacyjne (transfery)</a:t>
          </a:r>
        </a:p>
      </dsp:txBody>
      <dsp:txXfrm>
        <a:off x="2521990" y="2594767"/>
        <a:ext cx="2083894" cy="1041947"/>
      </dsp:txXfrm>
    </dsp:sp>
    <dsp:sp modelId="{8EC9A84E-7418-476E-A12E-0D366F296635}">
      <dsp:nvSpPr>
        <dsp:cNvPr id="0" name=""/>
        <dsp:cNvSpPr/>
      </dsp:nvSpPr>
      <dsp:spPr>
        <a:xfrm>
          <a:off x="5043502" y="2594767"/>
          <a:ext cx="2083894" cy="10419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Degradacje stanowiskowe</a:t>
          </a:r>
        </a:p>
      </dsp:txBody>
      <dsp:txXfrm>
        <a:off x="5043502" y="2594767"/>
        <a:ext cx="2083894" cy="10419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EBF9AB-C783-49D0-8A71-A5B88088BEB6}">
      <dsp:nvSpPr>
        <dsp:cNvPr id="0" name=""/>
        <dsp:cNvSpPr/>
      </dsp:nvSpPr>
      <dsp:spPr>
        <a:xfrm>
          <a:off x="4104455" y="809780"/>
          <a:ext cx="1955152" cy="339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662"/>
              </a:lnTo>
              <a:lnTo>
                <a:pt x="1955152" y="169662"/>
              </a:lnTo>
              <a:lnTo>
                <a:pt x="1955152" y="3393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498FFD-7625-4B60-A473-711DDA2C1E51}">
      <dsp:nvSpPr>
        <dsp:cNvPr id="0" name=""/>
        <dsp:cNvSpPr/>
      </dsp:nvSpPr>
      <dsp:spPr>
        <a:xfrm>
          <a:off x="3458124" y="1957018"/>
          <a:ext cx="242374" cy="3037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758"/>
              </a:lnTo>
              <a:lnTo>
                <a:pt x="242374" y="30377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A752DB-0198-4B0E-A932-4D572A0AEAFD}">
      <dsp:nvSpPr>
        <dsp:cNvPr id="0" name=""/>
        <dsp:cNvSpPr/>
      </dsp:nvSpPr>
      <dsp:spPr>
        <a:xfrm>
          <a:off x="3458124" y="1957018"/>
          <a:ext cx="242374" cy="1890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0519"/>
              </a:lnTo>
              <a:lnTo>
                <a:pt x="242374" y="189051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66CFB1-545A-4E1A-AE88-179CDDA61A98}">
      <dsp:nvSpPr>
        <dsp:cNvPr id="0" name=""/>
        <dsp:cNvSpPr/>
      </dsp:nvSpPr>
      <dsp:spPr>
        <a:xfrm>
          <a:off x="3458124" y="1957018"/>
          <a:ext cx="242374" cy="743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3281"/>
              </a:lnTo>
              <a:lnTo>
                <a:pt x="242374" y="74328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278806-9C38-498F-A002-4C0EE3D1D82E}">
      <dsp:nvSpPr>
        <dsp:cNvPr id="0" name=""/>
        <dsp:cNvSpPr/>
      </dsp:nvSpPr>
      <dsp:spPr>
        <a:xfrm>
          <a:off x="4058735" y="809780"/>
          <a:ext cx="91440" cy="3393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93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776BAA-FBD7-4EF3-8E33-072EBE006354}">
      <dsp:nvSpPr>
        <dsp:cNvPr id="0" name=""/>
        <dsp:cNvSpPr/>
      </dsp:nvSpPr>
      <dsp:spPr>
        <a:xfrm>
          <a:off x="1502971" y="1957018"/>
          <a:ext cx="242374" cy="3037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758"/>
              </a:lnTo>
              <a:lnTo>
                <a:pt x="242374" y="30377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EA5C4C-5D91-4E4F-85AC-918BCC175669}">
      <dsp:nvSpPr>
        <dsp:cNvPr id="0" name=""/>
        <dsp:cNvSpPr/>
      </dsp:nvSpPr>
      <dsp:spPr>
        <a:xfrm>
          <a:off x="1502971" y="1957018"/>
          <a:ext cx="242374" cy="1890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0519"/>
              </a:lnTo>
              <a:lnTo>
                <a:pt x="242374" y="189051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BF231C-D05B-4643-86EA-38480DA32222}">
      <dsp:nvSpPr>
        <dsp:cNvPr id="0" name=""/>
        <dsp:cNvSpPr/>
      </dsp:nvSpPr>
      <dsp:spPr>
        <a:xfrm>
          <a:off x="1502971" y="1957018"/>
          <a:ext cx="242374" cy="743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3281"/>
              </a:lnTo>
              <a:lnTo>
                <a:pt x="242374" y="74328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C48892-F659-4781-942F-F82568CABF5D}">
      <dsp:nvSpPr>
        <dsp:cNvPr id="0" name=""/>
        <dsp:cNvSpPr/>
      </dsp:nvSpPr>
      <dsp:spPr>
        <a:xfrm>
          <a:off x="2149302" y="809780"/>
          <a:ext cx="1955152" cy="339324"/>
        </a:xfrm>
        <a:custGeom>
          <a:avLst/>
          <a:gdLst/>
          <a:ahLst/>
          <a:cxnLst/>
          <a:rect l="0" t="0" r="0" b="0"/>
          <a:pathLst>
            <a:path>
              <a:moveTo>
                <a:pt x="1955152" y="0"/>
              </a:moveTo>
              <a:lnTo>
                <a:pt x="1955152" y="169662"/>
              </a:lnTo>
              <a:lnTo>
                <a:pt x="0" y="169662"/>
              </a:lnTo>
              <a:lnTo>
                <a:pt x="0" y="3393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8CB07F-DFD4-4209-888C-6CA620B6D6DD}">
      <dsp:nvSpPr>
        <dsp:cNvPr id="0" name=""/>
        <dsp:cNvSpPr/>
      </dsp:nvSpPr>
      <dsp:spPr>
        <a:xfrm>
          <a:off x="3296541" y="1866"/>
          <a:ext cx="1615828" cy="807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Stanowiska pracy</a:t>
          </a:r>
        </a:p>
      </dsp:txBody>
      <dsp:txXfrm>
        <a:off x="3296541" y="1866"/>
        <a:ext cx="1615828" cy="807914"/>
      </dsp:txXfrm>
    </dsp:sp>
    <dsp:sp modelId="{EA77781F-C656-4969-ABE8-D4F6E30F485B}">
      <dsp:nvSpPr>
        <dsp:cNvPr id="0" name=""/>
        <dsp:cNvSpPr/>
      </dsp:nvSpPr>
      <dsp:spPr>
        <a:xfrm>
          <a:off x="1341388" y="1149104"/>
          <a:ext cx="1615828" cy="807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Ze względu na podstawę zatrudnienia</a:t>
          </a:r>
        </a:p>
      </dsp:txBody>
      <dsp:txXfrm>
        <a:off x="1341388" y="1149104"/>
        <a:ext cx="1615828" cy="807914"/>
      </dsp:txXfrm>
    </dsp:sp>
    <dsp:sp modelId="{63C43E7A-E30B-49EB-B143-BFE0C98A65CE}">
      <dsp:nvSpPr>
        <dsp:cNvPr id="0" name=""/>
        <dsp:cNvSpPr/>
      </dsp:nvSpPr>
      <dsp:spPr>
        <a:xfrm>
          <a:off x="1745345" y="2296342"/>
          <a:ext cx="1615828" cy="807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Dla osób zatrudnionych na podstawie wyboru</a:t>
          </a:r>
        </a:p>
      </dsp:txBody>
      <dsp:txXfrm>
        <a:off x="1745345" y="2296342"/>
        <a:ext cx="1615828" cy="807914"/>
      </dsp:txXfrm>
    </dsp:sp>
    <dsp:sp modelId="{878FE02B-78ED-4677-A6DC-1CB2F5DABE7F}">
      <dsp:nvSpPr>
        <dsp:cNvPr id="0" name=""/>
        <dsp:cNvSpPr/>
      </dsp:nvSpPr>
      <dsp:spPr>
        <a:xfrm>
          <a:off x="1745345" y="3443581"/>
          <a:ext cx="1615828" cy="807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Dla osób zatrudnionych na podstawie powołania</a:t>
          </a:r>
        </a:p>
      </dsp:txBody>
      <dsp:txXfrm>
        <a:off x="1745345" y="3443581"/>
        <a:ext cx="1615828" cy="807914"/>
      </dsp:txXfrm>
    </dsp:sp>
    <dsp:sp modelId="{766F466D-E35F-44FF-A2B5-9BEE41D1A06C}">
      <dsp:nvSpPr>
        <dsp:cNvPr id="0" name=""/>
        <dsp:cNvSpPr/>
      </dsp:nvSpPr>
      <dsp:spPr>
        <a:xfrm>
          <a:off x="1745345" y="4590819"/>
          <a:ext cx="1615828" cy="807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Dla osób zatrudnionych na umowę o pracę</a:t>
          </a:r>
        </a:p>
      </dsp:txBody>
      <dsp:txXfrm>
        <a:off x="1745345" y="4590819"/>
        <a:ext cx="1615828" cy="807914"/>
      </dsp:txXfrm>
    </dsp:sp>
    <dsp:sp modelId="{A889ADCA-BD27-4457-AB1D-457DCEA86586}">
      <dsp:nvSpPr>
        <dsp:cNvPr id="0" name=""/>
        <dsp:cNvSpPr/>
      </dsp:nvSpPr>
      <dsp:spPr>
        <a:xfrm>
          <a:off x="3296541" y="1149104"/>
          <a:ext cx="1615828" cy="807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Ze względu na kategorię stanowiska pracy</a:t>
          </a:r>
        </a:p>
      </dsp:txBody>
      <dsp:txXfrm>
        <a:off x="3296541" y="1149104"/>
        <a:ext cx="1615828" cy="807914"/>
      </dsp:txXfrm>
    </dsp:sp>
    <dsp:sp modelId="{A15CB47B-B256-4049-8E22-14F25BB00357}">
      <dsp:nvSpPr>
        <dsp:cNvPr id="0" name=""/>
        <dsp:cNvSpPr/>
      </dsp:nvSpPr>
      <dsp:spPr>
        <a:xfrm>
          <a:off x="3700498" y="2296342"/>
          <a:ext cx="1615828" cy="807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Kierownicze stanowiska urzędnicze</a:t>
          </a:r>
        </a:p>
      </dsp:txBody>
      <dsp:txXfrm>
        <a:off x="3700498" y="2296342"/>
        <a:ext cx="1615828" cy="807914"/>
      </dsp:txXfrm>
    </dsp:sp>
    <dsp:sp modelId="{AB849EDD-2B14-462B-979E-DAD1D0095DD4}">
      <dsp:nvSpPr>
        <dsp:cNvPr id="0" name=""/>
        <dsp:cNvSpPr/>
      </dsp:nvSpPr>
      <dsp:spPr>
        <a:xfrm>
          <a:off x="3700498" y="3443581"/>
          <a:ext cx="1615828" cy="807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Stanowiska urzędnicze</a:t>
          </a:r>
        </a:p>
      </dsp:txBody>
      <dsp:txXfrm>
        <a:off x="3700498" y="3443581"/>
        <a:ext cx="1615828" cy="807914"/>
      </dsp:txXfrm>
    </dsp:sp>
    <dsp:sp modelId="{A3A97471-7E26-4F3A-929B-6A6B4CD0D846}">
      <dsp:nvSpPr>
        <dsp:cNvPr id="0" name=""/>
        <dsp:cNvSpPr/>
      </dsp:nvSpPr>
      <dsp:spPr>
        <a:xfrm>
          <a:off x="3700498" y="4590819"/>
          <a:ext cx="1615828" cy="807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Stanowiska pomocnicze i obsługi</a:t>
          </a:r>
        </a:p>
      </dsp:txBody>
      <dsp:txXfrm>
        <a:off x="3700498" y="4590819"/>
        <a:ext cx="1615828" cy="807914"/>
      </dsp:txXfrm>
    </dsp:sp>
    <dsp:sp modelId="{926CBCF0-BF46-49FE-B006-70554F2B33F5}">
      <dsp:nvSpPr>
        <dsp:cNvPr id="0" name=""/>
        <dsp:cNvSpPr/>
      </dsp:nvSpPr>
      <dsp:spPr>
        <a:xfrm>
          <a:off x="5251693" y="1149104"/>
          <a:ext cx="1615828" cy="807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Ze względu na rodzaj urzędu</a:t>
          </a:r>
        </a:p>
      </dsp:txBody>
      <dsp:txXfrm>
        <a:off x="5251693" y="1149104"/>
        <a:ext cx="1615828" cy="8079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0A9F3-9DF0-4777-B207-902ACE4FD159}">
      <dsp:nvSpPr>
        <dsp:cNvPr id="0" name=""/>
        <dsp:cNvSpPr/>
      </dsp:nvSpPr>
      <dsp:spPr>
        <a:xfrm>
          <a:off x="3762189" y="2396999"/>
          <a:ext cx="2661776" cy="461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980"/>
              </a:lnTo>
              <a:lnTo>
                <a:pt x="2661776" y="230980"/>
              </a:lnTo>
              <a:lnTo>
                <a:pt x="2661776" y="4619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D4C3D-F964-4E98-A585-B9AEAF3EEB06}">
      <dsp:nvSpPr>
        <dsp:cNvPr id="0" name=""/>
        <dsp:cNvSpPr/>
      </dsp:nvSpPr>
      <dsp:spPr>
        <a:xfrm>
          <a:off x="3716469" y="2396999"/>
          <a:ext cx="91440" cy="4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19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A79838-D620-4900-960F-5C7EE23671E0}">
      <dsp:nvSpPr>
        <dsp:cNvPr id="0" name=""/>
        <dsp:cNvSpPr/>
      </dsp:nvSpPr>
      <dsp:spPr>
        <a:xfrm>
          <a:off x="1100412" y="2396999"/>
          <a:ext cx="2661776" cy="461961"/>
        </a:xfrm>
        <a:custGeom>
          <a:avLst/>
          <a:gdLst/>
          <a:ahLst/>
          <a:cxnLst/>
          <a:rect l="0" t="0" r="0" b="0"/>
          <a:pathLst>
            <a:path>
              <a:moveTo>
                <a:pt x="2661776" y="0"/>
              </a:moveTo>
              <a:lnTo>
                <a:pt x="2661776" y="230980"/>
              </a:lnTo>
              <a:lnTo>
                <a:pt x="0" y="230980"/>
              </a:lnTo>
              <a:lnTo>
                <a:pt x="0" y="4619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1D8EB-4345-4020-9487-5EBABCA66D06}">
      <dsp:nvSpPr>
        <dsp:cNvPr id="0" name=""/>
        <dsp:cNvSpPr/>
      </dsp:nvSpPr>
      <dsp:spPr>
        <a:xfrm>
          <a:off x="2662281" y="1297091"/>
          <a:ext cx="2199815" cy="10999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Wymagania stawiane pracownikom samorządowym</a:t>
          </a:r>
        </a:p>
      </dsp:txBody>
      <dsp:txXfrm>
        <a:off x="2662281" y="1297091"/>
        <a:ext cx="2199815" cy="1099907"/>
      </dsp:txXfrm>
    </dsp:sp>
    <dsp:sp modelId="{23FB4AF1-7EFC-4AF1-B944-6991BC34D54E}">
      <dsp:nvSpPr>
        <dsp:cNvPr id="0" name=""/>
        <dsp:cNvSpPr/>
      </dsp:nvSpPr>
      <dsp:spPr>
        <a:xfrm>
          <a:off x="505" y="2858960"/>
          <a:ext cx="2199815" cy="10999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Ustawa z dnia </a:t>
          </a:r>
          <a:br>
            <a:rPr lang="pl-PL" sz="1800" kern="1200" dirty="0"/>
          </a:br>
          <a:r>
            <a:rPr lang="pl-PL" sz="1800" kern="1200" dirty="0"/>
            <a:t>21 listopada 2008 r. </a:t>
          </a:r>
          <a:br>
            <a:rPr lang="pl-PL" sz="1800" kern="1200" dirty="0"/>
          </a:br>
          <a:r>
            <a:rPr lang="pl-PL" sz="1800" kern="1200" dirty="0"/>
            <a:t>o pracownikach samorządowych </a:t>
          </a:r>
        </a:p>
      </dsp:txBody>
      <dsp:txXfrm>
        <a:off x="505" y="2858960"/>
        <a:ext cx="2199815" cy="1099907"/>
      </dsp:txXfrm>
    </dsp:sp>
    <dsp:sp modelId="{8A4686B8-289C-4DC7-9FC1-0F9080894DA9}">
      <dsp:nvSpPr>
        <dsp:cNvPr id="0" name=""/>
        <dsp:cNvSpPr/>
      </dsp:nvSpPr>
      <dsp:spPr>
        <a:xfrm>
          <a:off x="2662281" y="2858960"/>
          <a:ext cx="2199815" cy="10999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Rozporządzenie „stanowiskowo-płacowe”</a:t>
          </a:r>
        </a:p>
      </dsp:txBody>
      <dsp:txXfrm>
        <a:off x="2662281" y="2858960"/>
        <a:ext cx="2199815" cy="1099907"/>
      </dsp:txXfrm>
    </dsp:sp>
    <dsp:sp modelId="{97628AED-CBF6-4AFC-9AE7-5441B6988D42}">
      <dsp:nvSpPr>
        <dsp:cNvPr id="0" name=""/>
        <dsp:cNvSpPr/>
      </dsp:nvSpPr>
      <dsp:spPr>
        <a:xfrm>
          <a:off x="5324057" y="2858960"/>
          <a:ext cx="2199815" cy="10999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Odrębne przepisy dotyczące zatrudnienia w konkretnych zawodach</a:t>
          </a:r>
        </a:p>
      </dsp:txBody>
      <dsp:txXfrm>
        <a:off x="5324057" y="2858960"/>
        <a:ext cx="2199815" cy="10999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5A5D87-4DD4-4972-B4A8-E5C3DAC02DF7}">
      <dsp:nvSpPr>
        <dsp:cNvPr id="0" name=""/>
        <dsp:cNvSpPr/>
      </dsp:nvSpPr>
      <dsp:spPr>
        <a:xfrm>
          <a:off x="870" y="0"/>
          <a:ext cx="2262265" cy="475191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Wszyscy pracownicy samorządowi</a:t>
          </a:r>
        </a:p>
      </dsp:txBody>
      <dsp:txXfrm>
        <a:off x="870" y="0"/>
        <a:ext cx="2262265" cy="1425575"/>
      </dsp:txXfrm>
    </dsp:sp>
    <dsp:sp modelId="{8A05C56A-2C2B-4FED-86BF-EE9368796A6A}">
      <dsp:nvSpPr>
        <dsp:cNvPr id="0" name=""/>
        <dsp:cNvSpPr/>
      </dsp:nvSpPr>
      <dsp:spPr>
        <a:xfrm>
          <a:off x="227096" y="1425981"/>
          <a:ext cx="1809812" cy="9335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/>
            <a:t>Obywatelstwo polskie </a:t>
          </a:r>
          <a:br>
            <a:rPr lang="pl-PL" sz="1100" kern="1200" dirty="0"/>
          </a:br>
          <a:r>
            <a:rPr lang="pl-PL" sz="1100" kern="1200" dirty="0"/>
            <a:t>(nie jest wymagane na wszystkich stanowiskach)</a:t>
          </a:r>
        </a:p>
      </dsp:txBody>
      <dsp:txXfrm>
        <a:off x="254439" y="1453324"/>
        <a:ext cx="1755126" cy="878875"/>
      </dsp:txXfrm>
    </dsp:sp>
    <dsp:sp modelId="{792E7D05-AA9C-4836-80D9-C06AB5993704}">
      <dsp:nvSpPr>
        <dsp:cNvPr id="0" name=""/>
        <dsp:cNvSpPr/>
      </dsp:nvSpPr>
      <dsp:spPr>
        <a:xfrm>
          <a:off x="227096" y="2503167"/>
          <a:ext cx="1809812" cy="9335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/>
            <a:t>Pełna zdolność do czynności prawnych i korzystanie z pełni praw publicznych</a:t>
          </a:r>
        </a:p>
      </dsp:txBody>
      <dsp:txXfrm>
        <a:off x="254439" y="2530510"/>
        <a:ext cx="1755126" cy="878875"/>
      </dsp:txXfrm>
    </dsp:sp>
    <dsp:sp modelId="{25C379A5-221B-4305-AE07-1F14FF063262}">
      <dsp:nvSpPr>
        <dsp:cNvPr id="0" name=""/>
        <dsp:cNvSpPr/>
      </dsp:nvSpPr>
      <dsp:spPr>
        <a:xfrm>
          <a:off x="227096" y="3580353"/>
          <a:ext cx="1809812" cy="9335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/>
            <a:t>Posiadanie kwalifikacji zawodowych wymaganych do wykonywania pracy na określonym stanowisku</a:t>
          </a:r>
        </a:p>
      </dsp:txBody>
      <dsp:txXfrm>
        <a:off x="254439" y="3607696"/>
        <a:ext cx="1755126" cy="878875"/>
      </dsp:txXfrm>
    </dsp:sp>
    <dsp:sp modelId="{23F8E308-67D8-4682-BB8A-5DDB697731D4}">
      <dsp:nvSpPr>
        <dsp:cNvPr id="0" name=""/>
        <dsp:cNvSpPr/>
      </dsp:nvSpPr>
      <dsp:spPr>
        <a:xfrm>
          <a:off x="2432804" y="0"/>
          <a:ext cx="2262265" cy="475191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Dodatkowe wymagania na stanowiska urzędnicze</a:t>
          </a:r>
        </a:p>
      </dsp:txBody>
      <dsp:txXfrm>
        <a:off x="2432804" y="0"/>
        <a:ext cx="2262265" cy="1425575"/>
      </dsp:txXfrm>
    </dsp:sp>
    <dsp:sp modelId="{BF544FE0-1E9B-4374-AFDA-02314D35B87D}">
      <dsp:nvSpPr>
        <dsp:cNvPr id="0" name=""/>
        <dsp:cNvSpPr/>
      </dsp:nvSpPr>
      <dsp:spPr>
        <a:xfrm>
          <a:off x="2659031" y="1425981"/>
          <a:ext cx="1809812" cy="9335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/>
            <a:t>Wykształcenie min. średnie lub średnie branżowe</a:t>
          </a:r>
        </a:p>
      </dsp:txBody>
      <dsp:txXfrm>
        <a:off x="2686374" y="1453324"/>
        <a:ext cx="1755126" cy="878875"/>
      </dsp:txXfrm>
    </dsp:sp>
    <dsp:sp modelId="{3A460A9E-BE02-4798-B9BF-8747020B5457}">
      <dsp:nvSpPr>
        <dsp:cNvPr id="0" name=""/>
        <dsp:cNvSpPr/>
      </dsp:nvSpPr>
      <dsp:spPr>
        <a:xfrm>
          <a:off x="2659031" y="2503167"/>
          <a:ext cx="1809812" cy="9335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/>
            <a:t>Brak skazania za umyślne przestępstwo ścigane z oskarżenia publicznego lub umyślne przestępstwo skarbowe</a:t>
          </a:r>
        </a:p>
      </dsp:txBody>
      <dsp:txXfrm>
        <a:off x="2686374" y="2530510"/>
        <a:ext cx="1755126" cy="878875"/>
      </dsp:txXfrm>
    </dsp:sp>
    <dsp:sp modelId="{4A456BDF-8E65-4DAF-8270-46D8FDD3C6B6}">
      <dsp:nvSpPr>
        <dsp:cNvPr id="0" name=""/>
        <dsp:cNvSpPr/>
      </dsp:nvSpPr>
      <dsp:spPr>
        <a:xfrm>
          <a:off x="2659031" y="3580353"/>
          <a:ext cx="1809812" cy="9335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/>
            <a:t>Nieposzlakowana opinia</a:t>
          </a:r>
        </a:p>
      </dsp:txBody>
      <dsp:txXfrm>
        <a:off x="2686374" y="3607696"/>
        <a:ext cx="1755126" cy="878875"/>
      </dsp:txXfrm>
    </dsp:sp>
    <dsp:sp modelId="{525E6B01-874C-4E79-9438-C14909F47ACE}">
      <dsp:nvSpPr>
        <dsp:cNvPr id="0" name=""/>
        <dsp:cNvSpPr/>
      </dsp:nvSpPr>
      <dsp:spPr>
        <a:xfrm>
          <a:off x="4864739" y="0"/>
          <a:ext cx="2262265" cy="475191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Dodatkowe wymagania na kierownicze stanowiska urzędnicze</a:t>
          </a:r>
        </a:p>
      </dsp:txBody>
      <dsp:txXfrm>
        <a:off x="4864739" y="0"/>
        <a:ext cx="2262265" cy="1425575"/>
      </dsp:txXfrm>
    </dsp:sp>
    <dsp:sp modelId="{60AE3A60-1C3F-426F-B4C2-5C0755E74CA3}">
      <dsp:nvSpPr>
        <dsp:cNvPr id="0" name=""/>
        <dsp:cNvSpPr/>
      </dsp:nvSpPr>
      <dsp:spPr>
        <a:xfrm>
          <a:off x="5090966" y="1426967"/>
          <a:ext cx="1809812" cy="14327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/>
            <a:t>Co najmniej 3 letni staż pracy lub wykonywanie przez co najmniej 3 lata działalności gospodarczej o charakterze zgodnym z wymaganiami na danym stanowisku</a:t>
          </a:r>
        </a:p>
      </dsp:txBody>
      <dsp:txXfrm>
        <a:off x="5132930" y="1468931"/>
        <a:ext cx="1725884" cy="1348839"/>
      </dsp:txXfrm>
    </dsp:sp>
    <dsp:sp modelId="{054F1DBB-5730-4A45-80F7-F49D97F94F32}">
      <dsp:nvSpPr>
        <dsp:cNvPr id="0" name=""/>
        <dsp:cNvSpPr/>
      </dsp:nvSpPr>
      <dsp:spPr>
        <a:xfrm>
          <a:off x="5090966" y="3080161"/>
          <a:ext cx="1809812" cy="14327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/>
            <a:t>Wyższe wykształcenie</a:t>
          </a:r>
        </a:p>
      </dsp:txBody>
      <dsp:txXfrm>
        <a:off x="5132930" y="3122125"/>
        <a:ext cx="1725884" cy="13488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4822F7-5E54-4E52-A6E6-CB47EA597D0E}">
      <dsp:nvSpPr>
        <dsp:cNvPr id="0" name=""/>
        <dsp:cNvSpPr/>
      </dsp:nvSpPr>
      <dsp:spPr>
        <a:xfrm>
          <a:off x="984" y="0"/>
          <a:ext cx="2559659" cy="532832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Normowanie pracy</a:t>
          </a:r>
        </a:p>
      </dsp:txBody>
      <dsp:txXfrm>
        <a:off x="984" y="0"/>
        <a:ext cx="2559659" cy="1598496"/>
      </dsp:txXfrm>
    </dsp:sp>
    <dsp:sp modelId="{AEFF35A0-930D-4DA7-A742-D387FF7D6D6F}">
      <dsp:nvSpPr>
        <dsp:cNvPr id="0" name=""/>
        <dsp:cNvSpPr/>
      </dsp:nvSpPr>
      <dsp:spPr>
        <a:xfrm>
          <a:off x="256950" y="2098975"/>
          <a:ext cx="2047727" cy="24624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140" tIns="78105" rIns="10414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100" kern="1200" dirty="0"/>
            <a:t>Pomiar ilości pracy</a:t>
          </a:r>
        </a:p>
      </dsp:txBody>
      <dsp:txXfrm>
        <a:off x="316926" y="2158951"/>
        <a:ext cx="1927775" cy="2342496"/>
      </dsp:txXfrm>
    </dsp:sp>
    <dsp:sp modelId="{639AF746-57EE-43CD-98AC-70BD02D262DE}">
      <dsp:nvSpPr>
        <dsp:cNvPr id="0" name=""/>
        <dsp:cNvSpPr/>
      </dsp:nvSpPr>
      <dsp:spPr>
        <a:xfrm>
          <a:off x="2752618" y="0"/>
          <a:ext cx="2559659" cy="532832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Wartościowanie pracy</a:t>
          </a:r>
        </a:p>
      </dsp:txBody>
      <dsp:txXfrm>
        <a:off x="2752618" y="0"/>
        <a:ext cx="2559659" cy="1598496"/>
      </dsp:txXfrm>
    </dsp:sp>
    <dsp:sp modelId="{2AFA18AC-35A4-465C-9891-F25D07775896}">
      <dsp:nvSpPr>
        <dsp:cNvPr id="0" name=""/>
        <dsp:cNvSpPr/>
      </dsp:nvSpPr>
      <dsp:spPr>
        <a:xfrm>
          <a:off x="3008584" y="2098975"/>
          <a:ext cx="2047727" cy="24624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140" tIns="78105" rIns="10414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100" kern="1200" dirty="0"/>
            <a:t>Ocena jakości pracy</a:t>
          </a:r>
        </a:p>
      </dsp:txBody>
      <dsp:txXfrm>
        <a:off x="3068560" y="2158951"/>
        <a:ext cx="1927775" cy="2342496"/>
      </dsp:txXfrm>
    </dsp:sp>
    <dsp:sp modelId="{F01BC2DB-BB3A-44A4-A8D3-CE3B39625B9B}">
      <dsp:nvSpPr>
        <dsp:cNvPr id="0" name=""/>
        <dsp:cNvSpPr/>
      </dsp:nvSpPr>
      <dsp:spPr>
        <a:xfrm>
          <a:off x="5504252" y="0"/>
          <a:ext cx="2559659" cy="532832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Ocena pracownicza</a:t>
          </a:r>
        </a:p>
      </dsp:txBody>
      <dsp:txXfrm>
        <a:off x="5504252" y="0"/>
        <a:ext cx="2559659" cy="1598496"/>
      </dsp:txXfrm>
    </dsp:sp>
    <dsp:sp modelId="{94A17519-2C7F-4F70-9503-07128BFACA3B}">
      <dsp:nvSpPr>
        <dsp:cNvPr id="0" name=""/>
        <dsp:cNvSpPr/>
      </dsp:nvSpPr>
      <dsp:spPr>
        <a:xfrm>
          <a:off x="5760218" y="2098975"/>
          <a:ext cx="2047727" cy="24624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140" tIns="78105" rIns="10414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100" kern="1200" dirty="0"/>
            <a:t>Ocena efektów pracy</a:t>
          </a:r>
        </a:p>
      </dsp:txBody>
      <dsp:txXfrm>
        <a:off x="5820194" y="2158951"/>
        <a:ext cx="1927775" cy="23424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245AB-2526-46E5-BF44-21E8839E09F8}">
      <dsp:nvSpPr>
        <dsp:cNvPr id="0" name=""/>
        <dsp:cNvSpPr/>
      </dsp:nvSpPr>
      <dsp:spPr>
        <a:xfrm>
          <a:off x="2474569" y="1605"/>
          <a:ext cx="2178735" cy="14161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Stanowiska pracy</a:t>
          </a:r>
        </a:p>
      </dsp:txBody>
      <dsp:txXfrm>
        <a:off x="2543701" y="70737"/>
        <a:ext cx="2040471" cy="1277913"/>
      </dsp:txXfrm>
    </dsp:sp>
    <dsp:sp modelId="{D4D8DE91-C558-4E22-AC95-9B2BE0A201F1}">
      <dsp:nvSpPr>
        <dsp:cNvPr id="0" name=""/>
        <dsp:cNvSpPr/>
      </dsp:nvSpPr>
      <dsp:spPr>
        <a:xfrm>
          <a:off x="1674352" y="709694"/>
          <a:ext cx="3779169" cy="3779169"/>
        </a:xfrm>
        <a:custGeom>
          <a:avLst/>
          <a:gdLst/>
          <a:ahLst/>
          <a:cxnLst/>
          <a:rect l="0" t="0" r="0" b="0"/>
          <a:pathLst>
            <a:path>
              <a:moveTo>
                <a:pt x="3271714" y="601078"/>
              </a:moveTo>
              <a:arcTo wR="1889584" hR="1889584" stAng="19020466" swAng="230317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025BF-4234-4C8F-B2B5-3B2945F880C8}">
      <dsp:nvSpPr>
        <dsp:cNvPr id="0" name=""/>
        <dsp:cNvSpPr/>
      </dsp:nvSpPr>
      <dsp:spPr>
        <a:xfrm>
          <a:off x="4110998" y="2835982"/>
          <a:ext cx="2178735" cy="14161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Wartościowanie stanowisk pracy</a:t>
          </a:r>
        </a:p>
      </dsp:txBody>
      <dsp:txXfrm>
        <a:off x="4180130" y="2905114"/>
        <a:ext cx="2040471" cy="1277913"/>
      </dsp:txXfrm>
    </dsp:sp>
    <dsp:sp modelId="{BDA397E4-AE26-4D33-AC62-E5DD8A017A8A}">
      <dsp:nvSpPr>
        <dsp:cNvPr id="0" name=""/>
        <dsp:cNvSpPr/>
      </dsp:nvSpPr>
      <dsp:spPr>
        <a:xfrm>
          <a:off x="1674352" y="709694"/>
          <a:ext cx="3779169" cy="3779169"/>
        </a:xfrm>
        <a:custGeom>
          <a:avLst/>
          <a:gdLst/>
          <a:ahLst/>
          <a:cxnLst/>
          <a:rect l="0" t="0" r="0" b="0"/>
          <a:pathLst>
            <a:path>
              <a:moveTo>
                <a:pt x="2469743" y="3687902"/>
              </a:moveTo>
              <a:arcTo wR="1889584" hR="1889584" stAng="4327181" swAng="214563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4D4CEC-0E5D-457A-851D-5E8E6E6B1638}">
      <dsp:nvSpPr>
        <dsp:cNvPr id="0" name=""/>
        <dsp:cNvSpPr/>
      </dsp:nvSpPr>
      <dsp:spPr>
        <a:xfrm>
          <a:off x="838141" y="2835982"/>
          <a:ext cx="2178735" cy="14161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Opisy stanowisk pracy</a:t>
          </a:r>
        </a:p>
      </dsp:txBody>
      <dsp:txXfrm>
        <a:off x="907273" y="2905114"/>
        <a:ext cx="2040471" cy="1277913"/>
      </dsp:txXfrm>
    </dsp:sp>
    <dsp:sp modelId="{89117931-FD9D-4F7A-B6E1-C67041A0CBA3}">
      <dsp:nvSpPr>
        <dsp:cNvPr id="0" name=""/>
        <dsp:cNvSpPr/>
      </dsp:nvSpPr>
      <dsp:spPr>
        <a:xfrm>
          <a:off x="1674352" y="709694"/>
          <a:ext cx="3779169" cy="3779169"/>
        </a:xfrm>
        <a:custGeom>
          <a:avLst/>
          <a:gdLst/>
          <a:ahLst/>
          <a:cxnLst/>
          <a:rect l="0" t="0" r="0" b="0"/>
          <a:pathLst>
            <a:path>
              <a:moveTo>
                <a:pt x="6102" y="1737844"/>
              </a:moveTo>
              <a:arcTo wR="1889584" hR="1889584" stAng="11076360" swAng="230317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324242-0753-4601-A2F5-EEDA2A4AE719}">
      <dsp:nvSpPr>
        <dsp:cNvPr id="0" name=""/>
        <dsp:cNvSpPr/>
      </dsp:nvSpPr>
      <dsp:spPr>
        <a:xfrm>
          <a:off x="3708374" y="2186385"/>
          <a:ext cx="270819" cy="2112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2389"/>
              </a:lnTo>
              <a:lnTo>
                <a:pt x="270819" y="211238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04593-DC9B-4D8F-B456-EAD6DF4AE979}">
      <dsp:nvSpPr>
        <dsp:cNvPr id="0" name=""/>
        <dsp:cNvSpPr/>
      </dsp:nvSpPr>
      <dsp:spPr>
        <a:xfrm>
          <a:off x="3708374" y="2186385"/>
          <a:ext cx="270819" cy="830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0512"/>
              </a:lnTo>
              <a:lnTo>
                <a:pt x="270819" y="8305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051AF5-7519-42B5-859E-506E3FFB9FAD}">
      <dsp:nvSpPr>
        <dsp:cNvPr id="0" name=""/>
        <dsp:cNvSpPr/>
      </dsp:nvSpPr>
      <dsp:spPr>
        <a:xfrm>
          <a:off x="3338254" y="904507"/>
          <a:ext cx="1092304" cy="379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573"/>
              </a:lnTo>
              <a:lnTo>
                <a:pt x="1092304" y="189573"/>
              </a:lnTo>
              <a:lnTo>
                <a:pt x="1092304" y="3791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E6DCDB-B3A5-43DC-8615-8DC7C4A877EB}">
      <dsp:nvSpPr>
        <dsp:cNvPr id="0" name=""/>
        <dsp:cNvSpPr/>
      </dsp:nvSpPr>
      <dsp:spPr>
        <a:xfrm>
          <a:off x="1523766" y="2186385"/>
          <a:ext cx="270819" cy="2112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2389"/>
              </a:lnTo>
              <a:lnTo>
                <a:pt x="270819" y="211238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839364-B764-410B-BB2A-FFDD1EBD07B4}">
      <dsp:nvSpPr>
        <dsp:cNvPr id="0" name=""/>
        <dsp:cNvSpPr/>
      </dsp:nvSpPr>
      <dsp:spPr>
        <a:xfrm>
          <a:off x="1523766" y="2186385"/>
          <a:ext cx="270819" cy="830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0512"/>
              </a:lnTo>
              <a:lnTo>
                <a:pt x="270819" y="8305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E058B-AD94-4315-8943-D611940B32D9}">
      <dsp:nvSpPr>
        <dsp:cNvPr id="0" name=""/>
        <dsp:cNvSpPr/>
      </dsp:nvSpPr>
      <dsp:spPr>
        <a:xfrm>
          <a:off x="2245950" y="904507"/>
          <a:ext cx="1092304" cy="379146"/>
        </a:xfrm>
        <a:custGeom>
          <a:avLst/>
          <a:gdLst/>
          <a:ahLst/>
          <a:cxnLst/>
          <a:rect l="0" t="0" r="0" b="0"/>
          <a:pathLst>
            <a:path>
              <a:moveTo>
                <a:pt x="1092304" y="0"/>
              </a:moveTo>
              <a:lnTo>
                <a:pt x="1092304" y="189573"/>
              </a:lnTo>
              <a:lnTo>
                <a:pt x="0" y="189573"/>
              </a:lnTo>
              <a:lnTo>
                <a:pt x="0" y="3791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0C64E-64B9-47C1-8D99-8BA298C31BCD}">
      <dsp:nvSpPr>
        <dsp:cNvPr id="0" name=""/>
        <dsp:cNvSpPr/>
      </dsp:nvSpPr>
      <dsp:spPr>
        <a:xfrm>
          <a:off x="2435524" y="1776"/>
          <a:ext cx="1805461" cy="90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Metody wartościowania pracy</a:t>
          </a:r>
        </a:p>
      </dsp:txBody>
      <dsp:txXfrm>
        <a:off x="2435524" y="1776"/>
        <a:ext cx="1805461" cy="902730"/>
      </dsp:txXfrm>
    </dsp:sp>
    <dsp:sp modelId="{5CEC8D4E-A897-4497-8EE1-B0CC15835315}">
      <dsp:nvSpPr>
        <dsp:cNvPr id="0" name=""/>
        <dsp:cNvSpPr/>
      </dsp:nvSpPr>
      <dsp:spPr>
        <a:xfrm>
          <a:off x="1343219" y="1283654"/>
          <a:ext cx="1805461" cy="90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Metody sumaryczne (globalne)</a:t>
          </a:r>
        </a:p>
      </dsp:txBody>
      <dsp:txXfrm>
        <a:off x="1343219" y="1283654"/>
        <a:ext cx="1805461" cy="902730"/>
      </dsp:txXfrm>
    </dsp:sp>
    <dsp:sp modelId="{61474950-62E6-4280-B7A0-E66C06B43228}">
      <dsp:nvSpPr>
        <dsp:cNvPr id="0" name=""/>
        <dsp:cNvSpPr/>
      </dsp:nvSpPr>
      <dsp:spPr>
        <a:xfrm>
          <a:off x="1794585" y="2565531"/>
          <a:ext cx="1805461" cy="90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 err="1"/>
            <a:t>Rangowanie</a:t>
          </a:r>
          <a:r>
            <a:rPr lang="pl-PL" sz="2000" kern="1200" dirty="0"/>
            <a:t> stanowisk</a:t>
          </a:r>
        </a:p>
      </dsp:txBody>
      <dsp:txXfrm>
        <a:off x="1794585" y="2565531"/>
        <a:ext cx="1805461" cy="902730"/>
      </dsp:txXfrm>
    </dsp:sp>
    <dsp:sp modelId="{A46C8848-0085-4757-A440-13F7197C4D72}">
      <dsp:nvSpPr>
        <dsp:cNvPr id="0" name=""/>
        <dsp:cNvSpPr/>
      </dsp:nvSpPr>
      <dsp:spPr>
        <a:xfrm>
          <a:off x="1794585" y="3847409"/>
          <a:ext cx="1805461" cy="90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Klasyfikowanie stanowisk</a:t>
          </a:r>
        </a:p>
      </dsp:txBody>
      <dsp:txXfrm>
        <a:off x="1794585" y="3847409"/>
        <a:ext cx="1805461" cy="902730"/>
      </dsp:txXfrm>
    </dsp:sp>
    <dsp:sp modelId="{34808F38-D10E-4479-AD4B-3C9B8C02C302}">
      <dsp:nvSpPr>
        <dsp:cNvPr id="0" name=""/>
        <dsp:cNvSpPr/>
      </dsp:nvSpPr>
      <dsp:spPr>
        <a:xfrm>
          <a:off x="3527828" y="1283654"/>
          <a:ext cx="1805461" cy="90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Metody analityczne</a:t>
          </a:r>
        </a:p>
      </dsp:txBody>
      <dsp:txXfrm>
        <a:off x="3527828" y="1283654"/>
        <a:ext cx="1805461" cy="902730"/>
      </dsp:txXfrm>
    </dsp:sp>
    <dsp:sp modelId="{72354C1F-1C25-4612-A5F5-C08FB6921979}">
      <dsp:nvSpPr>
        <dsp:cNvPr id="0" name=""/>
        <dsp:cNvSpPr/>
      </dsp:nvSpPr>
      <dsp:spPr>
        <a:xfrm>
          <a:off x="3979193" y="2565531"/>
          <a:ext cx="1805461" cy="90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Porównywanie czynników</a:t>
          </a:r>
        </a:p>
      </dsp:txBody>
      <dsp:txXfrm>
        <a:off x="3979193" y="2565531"/>
        <a:ext cx="1805461" cy="902730"/>
      </dsp:txXfrm>
    </dsp:sp>
    <dsp:sp modelId="{95DDC244-0D17-4A01-9E2C-4DF6FD168D1A}">
      <dsp:nvSpPr>
        <dsp:cNvPr id="0" name=""/>
        <dsp:cNvSpPr/>
      </dsp:nvSpPr>
      <dsp:spPr>
        <a:xfrm>
          <a:off x="3979193" y="3847409"/>
          <a:ext cx="1805461" cy="90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Metody punktowe</a:t>
          </a:r>
        </a:p>
      </dsp:txBody>
      <dsp:txXfrm>
        <a:off x="3979193" y="3847409"/>
        <a:ext cx="1805461" cy="90273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EA937F-C0C5-4441-8134-711D3E161D1E}">
      <dsp:nvSpPr>
        <dsp:cNvPr id="0" name=""/>
        <dsp:cNvSpPr/>
      </dsp:nvSpPr>
      <dsp:spPr>
        <a:xfrm>
          <a:off x="4320190" y="1686025"/>
          <a:ext cx="3579819" cy="3106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22"/>
              </a:lnTo>
              <a:lnTo>
                <a:pt x="3579819" y="155322"/>
              </a:lnTo>
              <a:lnTo>
                <a:pt x="3579819" y="3106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606E4-5F68-40E5-A8E2-82DAC1C37968}">
      <dsp:nvSpPr>
        <dsp:cNvPr id="0" name=""/>
        <dsp:cNvSpPr/>
      </dsp:nvSpPr>
      <dsp:spPr>
        <a:xfrm>
          <a:off x="4320190" y="1686025"/>
          <a:ext cx="1789909" cy="3106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22"/>
              </a:lnTo>
              <a:lnTo>
                <a:pt x="1789909" y="155322"/>
              </a:lnTo>
              <a:lnTo>
                <a:pt x="1789909" y="3106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C4D9FA-3FC6-4186-B100-D0723BF9A3A8}">
      <dsp:nvSpPr>
        <dsp:cNvPr id="0" name=""/>
        <dsp:cNvSpPr/>
      </dsp:nvSpPr>
      <dsp:spPr>
        <a:xfrm>
          <a:off x="4274470" y="1686025"/>
          <a:ext cx="91440" cy="3106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6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EF9225-B88E-490C-9028-2E590B2570BD}">
      <dsp:nvSpPr>
        <dsp:cNvPr id="0" name=""/>
        <dsp:cNvSpPr/>
      </dsp:nvSpPr>
      <dsp:spPr>
        <a:xfrm>
          <a:off x="2530280" y="1686025"/>
          <a:ext cx="1789909" cy="310645"/>
        </a:xfrm>
        <a:custGeom>
          <a:avLst/>
          <a:gdLst/>
          <a:ahLst/>
          <a:cxnLst/>
          <a:rect l="0" t="0" r="0" b="0"/>
          <a:pathLst>
            <a:path>
              <a:moveTo>
                <a:pt x="1789909" y="0"/>
              </a:moveTo>
              <a:lnTo>
                <a:pt x="1789909" y="155322"/>
              </a:lnTo>
              <a:lnTo>
                <a:pt x="0" y="155322"/>
              </a:lnTo>
              <a:lnTo>
                <a:pt x="0" y="3106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F2D586-AD80-4D98-A1D3-8DA0007F1782}">
      <dsp:nvSpPr>
        <dsp:cNvPr id="0" name=""/>
        <dsp:cNvSpPr/>
      </dsp:nvSpPr>
      <dsp:spPr>
        <a:xfrm>
          <a:off x="740370" y="1686025"/>
          <a:ext cx="3579819" cy="310645"/>
        </a:xfrm>
        <a:custGeom>
          <a:avLst/>
          <a:gdLst/>
          <a:ahLst/>
          <a:cxnLst/>
          <a:rect l="0" t="0" r="0" b="0"/>
          <a:pathLst>
            <a:path>
              <a:moveTo>
                <a:pt x="3579819" y="0"/>
              </a:moveTo>
              <a:lnTo>
                <a:pt x="3579819" y="155322"/>
              </a:lnTo>
              <a:lnTo>
                <a:pt x="0" y="155322"/>
              </a:lnTo>
              <a:lnTo>
                <a:pt x="0" y="3106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8F0F5D-E819-4C2B-B618-010C03E0044D}">
      <dsp:nvSpPr>
        <dsp:cNvPr id="0" name=""/>
        <dsp:cNvSpPr/>
      </dsp:nvSpPr>
      <dsp:spPr>
        <a:xfrm>
          <a:off x="2160190" y="720080"/>
          <a:ext cx="4319999" cy="9659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Dostosowanie popytu i podaży zasobów ludzkich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Plan zatrudnienia</a:t>
          </a:r>
        </a:p>
      </dsp:txBody>
      <dsp:txXfrm>
        <a:off x="2160190" y="720080"/>
        <a:ext cx="4319999" cy="965944"/>
      </dsp:txXfrm>
    </dsp:sp>
    <dsp:sp modelId="{BC5AF178-B887-4AB4-82F6-2626E207C639}">
      <dsp:nvSpPr>
        <dsp:cNvPr id="0" name=""/>
        <dsp:cNvSpPr/>
      </dsp:nvSpPr>
      <dsp:spPr>
        <a:xfrm>
          <a:off x="738" y="1996671"/>
          <a:ext cx="1479264" cy="739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Plan pozyskiwania pracowników</a:t>
          </a:r>
        </a:p>
      </dsp:txBody>
      <dsp:txXfrm>
        <a:off x="738" y="1996671"/>
        <a:ext cx="1479264" cy="739632"/>
      </dsp:txXfrm>
    </dsp:sp>
    <dsp:sp modelId="{84309F2D-DB97-4231-904C-C8D7EBBB6C34}">
      <dsp:nvSpPr>
        <dsp:cNvPr id="0" name=""/>
        <dsp:cNvSpPr/>
      </dsp:nvSpPr>
      <dsp:spPr>
        <a:xfrm>
          <a:off x="1790648" y="1996671"/>
          <a:ext cx="1479264" cy="739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Plan szkolenia i rozwoju pracowników</a:t>
          </a:r>
        </a:p>
      </dsp:txBody>
      <dsp:txXfrm>
        <a:off x="1790648" y="1996671"/>
        <a:ext cx="1479264" cy="739632"/>
      </dsp:txXfrm>
    </dsp:sp>
    <dsp:sp modelId="{BF51B355-BDF2-44BE-A105-D3EBBD072C00}">
      <dsp:nvSpPr>
        <dsp:cNvPr id="0" name=""/>
        <dsp:cNvSpPr/>
      </dsp:nvSpPr>
      <dsp:spPr>
        <a:xfrm>
          <a:off x="3580557" y="1996671"/>
          <a:ext cx="1479264" cy="739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Plan wynagradzania pracowników</a:t>
          </a:r>
        </a:p>
      </dsp:txBody>
      <dsp:txXfrm>
        <a:off x="3580557" y="1996671"/>
        <a:ext cx="1479264" cy="739632"/>
      </dsp:txXfrm>
    </dsp:sp>
    <dsp:sp modelId="{16B4D4CF-F42A-4292-9202-00A0F8D5AA4F}">
      <dsp:nvSpPr>
        <dsp:cNvPr id="0" name=""/>
        <dsp:cNvSpPr/>
      </dsp:nvSpPr>
      <dsp:spPr>
        <a:xfrm>
          <a:off x="5370467" y="1996671"/>
          <a:ext cx="1479264" cy="739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Plan przemieszczeń i odejść pracowników</a:t>
          </a:r>
        </a:p>
      </dsp:txBody>
      <dsp:txXfrm>
        <a:off x="5370467" y="1996671"/>
        <a:ext cx="1479264" cy="739632"/>
      </dsp:txXfrm>
    </dsp:sp>
    <dsp:sp modelId="{8DA3A4CD-F62C-482C-8D73-4C125D00FAE3}">
      <dsp:nvSpPr>
        <dsp:cNvPr id="0" name=""/>
        <dsp:cNvSpPr/>
      </dsp:nvSpPr>
      <dsp:spPr>
        <a:xfrm>
          <a:off x="7160377" y="1996671"/>
          <a:ext cx="1479264" cy="739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Plan produktywności i kosztów pracy</a:t>
          </a:r>
        </a:p>
      </dsp:txBody>
      <dsp:txXfrm>
        <a:off x="7160377" y="1996671"/>
        <a:ext cx="1479264" cy="7396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21CC3-D744-46C9-AEA0-22AF413A6D08}">
      <dsp:nvSpPr>
        <dsp:cNvPr id="0" name=""/>
        <dsp:cNvSpPr/>
      </dsp:nvSpPr>
      <dsp:spPr>
        <a:xfrm>
          <a:off x="3563937" y="1360252"/>
          <a:ext cx="2521511" cy="437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808"/>
              </a:lnTo>
              <a:lnTo>
                <a:pt x="2521511" y="218808"/>
              </a:lnTo>
              <a:lnTo>
                <a:pt x="2521511" y="4376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C60700-5A5B-4600-8B58-0A1496C06ECB}">
      <dsp:nvSpPr>
        <dsp:cNvPr id="0" name=""/>
        <dsp:cNvSpPr/>
      </dsp:nvSpPr>
      <dsp:spPr>
        <a:xfrm>
          <a:off x="3518217" y="1360252"/>
          <a:ext cx="91440" cy="4376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76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EF97E-D631-4D69-8F47-9BEDB1377950}">
      <dsp:nvSpPr>
        <dsp:cNvPr id="0" name=""/>
        <dsp:cNvSpPr/>
      </dsp:nvSpPr>
      <dsp:spPr>
        <a:xfrm>
          <a:off x="1042425" y="1360252"/>
          <a:ext cx="2521511" cy="437617"/>
        </a:xfrm>
        <a:custGeom>
          <a:avLst/>
          <a:gdLst/>
          <a:ahLst/>
          <a:cxnLst/>
          <a:rect l="0" t="0" r="0" b="0"/>
          <a:pathLst>
            <a:path>
              <a:moveTo>
                <a:pt x="2521511" y="0"/>
              </a:moveTo>
              <a:lnTo>
                <a:pt x="2521511" y="218808"/>
              </a:lnTo>
              <a:lnTo>
                <a:pt x="0" y="218808"/>
              </a:lnTo>
              <a:lnTo>
                <a:pt x="0" y="4376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2B9C7-2767-4477-8F04-7701839131E2}">
      <dsp:nvSpPr>
        <dsp:cNvPr id="0" name=""/>
        <dsp:cNvSpPr/>
      </dsp:nvSpPr>
      <dsp:spPr>
        <a:xfrm>
          <a:off x="2521990" y="318305"/>
          <a:ext cx="2083894" cy="10419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Misja, cele, strategia, planowane działania organizacji</a:t>
          </a:r>
        </a:p>
      </dsp:txBody>
      <dsp:txXfrm>
        <a:off x="2521990" y="318305"/>
        <a:ext cx="2083894" cy="1041947"/>
      </dsp:txXfrm>
    </dsp:sp>
    <dsp:sp modelId="{765330CF-DACA-4D2C-87CD-D7F68EA86ADE}">
      <dsp:nvSpPr>
        <dsp:cNvPr id="0" name=""/>
        <dsp:cNvSpPr/>
      </dsp:nvSpPr>
      <dsp:spPr>
        <a:xfrm>
          <a:off x="478" y="1797869"/>
          <a:ext cx="2083894" cy="10419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Prognoza popytu na zasoby ludzkie</a:t>
          </a:r>
        </a:p>
      </dsp:txBody>
      <dsp:txXfrm>
        <a:off x="478" y="1797869"/>
        <a:ext cx="2083894" cy="1041947"/>
      </dsp:txXfrm>
    </dsp:sp>
    <dsp:sp modelId="{C25987C8-58DA-486C-AE5B-A6AEF86BBDBB}">
      <dsp:nvSpPr>
        <dsp:cNvPr id="0" name=""/>
        <dsp:cNvSpPr/>
      </dsp:nvSpPr>
      <dsp:spPr>
        <a:xfrm>
          <a:off x="2521990" y="1797869"/>
          <a:ext cx="2083894" cy="10419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Analiza obecnych zasobów ludzkich organizacji</a:t>
          </a:r>
        </a:p>
      </dsp:txBody>
      <dsp:txXfrm>
        <a:off x="2521990" y="1797869"/>
        <a:ext cx="2083894" cy="1041947"/>
      </dsp:txXfrm>
    </dsp:sp>
    <dsp:sp modelId="{BF22EB58-C0F2-422F-A5FA-5349787C765F}">
      <dsp:nvSpPr>
        <dsp:cNvPr id="0" name=""/>
        <dsp:cNvSpPr/>
      </dsp:nvSpPr>
      <dsp:spPr>
        <a:xfrm>
          <a:off x="5043502" y="1797869"/>
          <a:ext cx="2083894" cy="10419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Prognoza podaży zasobów ludzkich</a:t>
          </a:r>
        </a:p>
      </dsp:txBody>
      <dsp:txXfrm>
        <a:off x="5043502" y="1797869"/>
        <a:ext cx="2083894" cy="1041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26.08.2025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26.08.2025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26.08.2025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diagramLayout" Target="../diagrams/layout6.xml"/><Relationship Id="rId7" Type="http://schemas.openxmlformats.org/officeDocument/2006/relationships/image" Target="../media/image24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27.sv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Zarządzanie zasobami ludzkimi </a:t>
            </a:r>
            <a:br>
              <a:rPr lang="pl-PL" dirty="0"/>
            </a:br>
            <a:r>
              <a:rPr lang="pl-PL" dirty="0"/>
              <a:t>w samorządzie terytorialnym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88" y="4499917"/>
            <a:ext cx="7920037" cy="1656184"/>
          </a:xfrm>
        </p:spPr>
        <p:txBody>
          <a:bodyPr>
            <a:noAutofit/>
          </a:bodyPr>
          <a:lstStyle/>
          <a:p>
            <a:r>
              <a:rPr lang="pl-PL" dirty="0">
                <a:latin typeface="Aptos Narrow" panose="020B0004020202020204" pitchFamily="34" charset="0"/>
              </a:rPr>
              <a:t>Moduł 3: System rekrutacji pracowników samorządowych</a:t>
            </a:r>
          </a:p>
          <a:p>
            <a:pPr algn="r"/>
            <a:r>
              <a:rPr lang="pl-PL" b="0" dirty="0">
                <a:latin typeface="Aptos Narrow" panose="020B0004020202020204" pitchFamily="34" charset="0"/>
              </a:rPr>
              <a:t>dr hab. Dorota Moroń, prof. </a:t>
            </a:r>
            <a:r>
              <a:rPr lang="pl-PL" b="0" dirty="0" err="1">
                <a:latin typeface="Aptos Narrow" panose="020B0004020202020204" pitchFamily="34" charset="0"/>
              </a:rPr>
              <a:t>UWr</a:t>
            </a:r>
            <a:endParaRPr lang="pl-PL" b="0" dirty="0">
              <a:latin typeface="Aptos Narrow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135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DAC40-29F5-C032-70E2-69F54B8E7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418C5D58-100A-EAEB-6852-AEF9A8F20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Analiza stanowiska pracy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273D996-727C-8428-C26D-9E3F59659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Proces zbierania, analizowania i porządkowania informacji dotyczących konkretnego stanowiska pracy mający na celu dostarczenie informacji umożliwiających przygotowanie opisu stanowiska pracy, przygotowanie procesu rekrutacji, zaplanowanie szkoleń czy przeprowadzenie wartościowania stanowisk pracy;</a:t>
            </a:r>
          </a:p>
          <a:p>
            <a:r>
              <a:rPr lang="pl-PL" dirty="0"/>
              <a:t>Obszary analizy stanowiska pracy: cel ogólny stanowiska pracy, przedmiot (zadania, wykonywane działania), wiedza, umiejętności i kompetencje pracownika, wyniki, efekty pracy, zakres obowiązków, czynniki organizacyjne, czynniki motywujące, czynniki rozwojowe, czynniki otoczenia;</a:t>
            </a:r>
          </a:p>
          <a:p>
            <a:r>
              <a:rPr lang="pl-PL" dirty="0"/>
              <a:t>Techniki wykorzystywane w analizie stanowiska pracy: materiały wewnętrzne organizacji, rozmowy z pracownikami, kwestionariusze, obserwacje, autocharakterystyka, dzienniki/raporty.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EB0F9E-E986-72E4-41C1-9F58394D1ED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93762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9B5AC-B2EE-703F-D25B-6E6040FDA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A272C25F-11D3-9239-9476-0B0F27581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Opis stanowiska pracy – główne elementy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28DE64B-258F-8A05-F2EF-CC12EE696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Dane identyfikacyjne stanowiska (nazwa stanowiska, symbol, nazwa komórki organizacyjnej);</a:t>
            </a:r>
          </a:p>
          <a:p>
            <a:r>
              <a:rPr lang="pl-PL" dirty="0"/>
              <a:t>Usytuowanie stanowiska w strukturze organizacyjnej;</a:t>
            </a:r>
          </a:p>
          <a:p>
            <a:r>
              <a:rPr lang="pl-PL" dirty="0"/>
              <a:t>Cel istnienia stanowiska pracy;</a:t>
            </a:r>
          </a:p>
          <a:p>
            <a:r>
              <a:rPr lang="pl-PL" dirty="0"/>
              <a:t>Zadania wykonywane na stanowisku;</a:t>
            </a:r>
          </a:p>
          <a:p>
            <a:r>
              <a:rPr lang="pl-PL" dirty="0"/>
              <a:t>Uprawnienia, odpowiedzialność;</a:t>
            </a:r>
          </a:p>
          <a:p>
            <a:r>
              <a:rPr lang="pl-PL" dirty="0"/>
              <a:t>Kontakty/relacje z innymi podmiotami (wewnętrznymi, zewnętrznymi);</a:t>
            </a:r>
          </a:p>
          <a:p>
            <a:r>
              <a:rPr lang="pl-PL" dirty="0"/>
              <a:t>Warunki pracy i wyposażenie stanowiska pracy;</a:t>
            </a:r>
          </a:p>
          <a:p>
            <a:r>
              <a:rPr lang="pl-PL" dirty="0"/>
              <a:t>Wymagania kwalifikacyjne/kompetencyjne dla stanowiska.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3649091-9C94-3F0D-CD91-A4D8661BB06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2844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E2B39-0E3A-70C2-E502-0707301F1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C6F4CE75-BF67-5F30-D012-6478F622B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Wymagania kwalifikacyjne/kompetencyjne dla stanowiska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AC12FC7-F105-8BF0-A95C-9EEBE49D0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258" y="2123653"/>
            <a:ext cx="8640382" cy="4680002"/>
          </a:xfrm>
        </p:spPr>
        <p:txBody>
          <a:bodyPr/>
          <a:lstStyle/>
          <a:p>
            <a:r>
              <a:rPr lang="pl-PL" dirty="0"/>
              <a:t>Wykształcenie;</a:t>
            </a:r>
          </a:p>
          <a:p>
            <a:r>
              <a:rPr lang="pl-PL" dirty="0"/>
              <a:t>Szkolenia;</a:t>
            </a:r>
          </a:p>
          <a:p>
            <a:r>
              <a:rPr lang="pl-PL" dirty="0"/>
              <a:t>Wiedza specjalistyczna;</a:t>
            </a:r>
          </a:p>
          <a:p>
            <a:r>
              <a:rPr lang="pl-PL" dirty="0"/>
              <a:t>Szczególne uprawnienia;</a:t>
            </a:r>
          </a:p>
          <a:p>
            <a:r>
              <a:rPr lang="pl-PL" dirty="0"/>
              <a:t>Znajomość języków obcych;</a:t>
            </a:r>
          </a:p>
          <a:p>
            <a:r>
              <a:rPr lang="pl-PL" dirty="0"/>
              <a:t>Inne umiejętności i kompetencje;</a:t>
            </a:r>
          </a:p>
          <a:p>
            <a:r>
              <a:rPr lang="pl-PL" dirty="0"/>
              <a:t>Doświadczenie zawodowe.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B49201B-95B3-5ECB-73DD-E9C4A13E933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891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29BCB-B87C-D957-04A0-C3D7B3075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B981F926-7EA0-A371-9E23-168F20D67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Wymagania stawiane pracownikom samorządowym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9B637BF-7F78-5A59-0900-F0EBA376803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E78473B-1107-C9E4-D982-F5ABDAD1A7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5398883"/>
              </p:ext>
            </p:extLst>
          </p:nvPr>
        </p:nvGraphicFramePr>
        <p:xfrm>
          <a:off x="1583526" y="1763613"/>
          <a:ext cx="7524378" cy="5255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1529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420D2E-1475-4504-FC5B-60EAD40D4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F17729C-04E9-B4D5-6015-3CA6FD1EE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Wymagania stawiane pracownikom samorządowym – ustawa z dnia 21 listopada 2008 r. </a:t>
            </a:r>
            <a:br>
              <a:rPr lang="pl-PL" dirty="0"/>
            </a:br>
            <a:r>
              <a:rPr lang="pl-PL" dirty="0"/>
              <a:t>o pracownikach samorządowych </a:t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C08973D-E93D-184E-2D28-4463000DB3D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632AF37-A0A8-17D7-6D96-38343866D8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2573290"/>
              </p:ext>
            </p:extLst>
          </p:nvPr>
        </p:nvGraphicFramePr>
        <p:xfrm>
          <a:off x="1781777" y="2483693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3405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BCA9B-016D-5CD7-CF59-0BD2A4F46A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A4D3A9B2-825E-5A75-7A18-5F78F8E5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System opisu stanowisk pracy w organizacji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3119C41-EFEB-D7D6-9186-30434A69F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195661"/>
            <a:ext cx="8640382" cy="4680002"/>
          </a:xfrm>
        </p:spPr>
        <p:txBody>
          <a:bodyPr/>
          <a:lstStyle/>
          <a:p>
            <a:r>
              <a:rPr lang="pl-PL" dirty="0"/>
              <a:t>System jednolitych wymagań opisu stanowisk pracy – szablony;</a:t>
            </a:r>
          </a:p>
          <a:p>
            <a:r>
              <a:rPr lang="pl-PL" dirty="0"/>
              <a:t>Osoby przygotowujące i koordynujące opisy stanowisk pracy;</a:t>
            </a:r>
          </a:p>
          <a:p>
            <a:r>
              <a:rPr lang="pl-PL" dirty="0"/>
              <a:t>Baza opisów stanowisk pracy;</a:t>
            </a:r>
          </a:p>
          <a:p>
            <a:r>
              <a:rPr lang="pl-PL" dirty="0"/>
              <a:t>Procedura tworzenia opisu stanowiska pracy: identyfikacja stanowiska pracy – opracowanie opisu – zatwierdzenie opisu – zapoznanie pracownika z opisem – włączenie opisu do dokumentacji.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E7D3383-D0A7-5B5E-9583-7344E176628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5612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17A41-2ACE-F03D-ECA3-94B971A75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96346AE6-BFC0-1D5E-6B86-48AD3B204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Wykorzystanie opisu stanowiska pracy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17B2FA4-159A-D37A-4540-7F98016C02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Organizacja pracy (tworzenie/modyfikacja struktury organizacyjnej, projektowanie nowych stanowisk, tworzenie regulaminów organizacyjnych, tworzenie warunków pracy zgodnych z zasadami BHP);</a:t>
            </a:r>
          </a:p>
          <a:p>
            <a:r>
              <a:rPr lang="pl-PL" dirty="0"/>
              <a:t>Zarządzanie zasobami ludzkimi (planowanie zatrudnienia, rekrutacja i selekcja kandydatów, adaptacja nowo zatrudnionych pracowników, przemieszczanie pracowników w strukturze organizacyjnej, mierzenie efektów pracy, ocenianie pracowników, szkolenie i rozwój pracowników, wartościowanie pracy, wynagradzanie);</a:t>
            </a:r>
          </a:p>
          <a:p>
            <a:r>
              <a:rPr lang="pl-PL" dirty="0"/>
              <a:t>Kierowanie ludźmi (ustanowienie miejsca pracownika w organizacji, usprawnienie organizacji pracy, ograniczenie błędów, ograniczenie sporów kompetencyjnych, ułatwienie kontroli pracowników).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A6D3924-0832-41E3-2618-D998B4A442C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20293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F0F19-E48C-C29C-8153-C8FF94965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7587EB07-E168-AE71-941E-C31757648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2" y="685288"/>
            <a:ext cx="8640381" cy="1080001"/>
          </a:xfrm>
        </p:spPr>
        <p:txBody>
          <a:bodyPr/>
          <a:lstStyle/>
          <a:p>
            <a:r>
              <a:rPr lang="pl-PL" dirty="0"/>
              <a:t>Mierzenie pracy w organizacji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5178EF5-D5E7-E71A-3459-D7573AAAEAA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A0F006F-4201-BDEE-26FC-E37E00D20C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9553915"/>
              </p:ext>
            </p:extLst>
          </p:nvPr>
        </p:nvGraphicFramePr>
        <p:xfrm>
          <a:off x="1313266" y="1475581"/>
          <a:ext cx="8064896" cy="5328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pole tekstowe 8">
            <a:extLst>
              <a:ext uri="{FF2B5EF4-FFF2-40B4-BE49-F238E27FC236}">
                <a16:creationId xmlns:a16="http://schemas.microsoft.com/office/drawing/2014/main" id="{94B40F65-2957-ABB8-79F6-D66BCF4C5DA6}"/>
              </a:ext>
            </a:extLst>
          </p:cNvPr>
          <p:cNvSpPr txBox="1"/>
          <p:nvPr/>
        </p:nvSpPr>
        <p:spPr>
          <a:xfrm>
            <a:off x="1205303" y="6903425"/>
            <a:ext cx="8280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>
                <a:solidFill>
                  <a:schemeClr val="bg1">
                    <a:lumMod val="50000"/>
                  </a:schemeClr>
                </a:solidFill>
              </a:rPr>
              <a:t>Źródło: Opracowano na podstawie: H. Król, A. </a:t>
            </a:r>
            <a:r>
              <a:rPr lang="pl-PL" sz="1200" i="1" dirty="0" err="1">
                <a:solidFill>
                  <a:schemeClr val="bg1">
                    <a:lumMod val="50000"/>
                  </a:schemeClr>
                </a:solidFill>
              </a:rPr>
              <a:t>Ludwiczyński</a:t>
            </a:r>
            <a:r>
              <a:rPr lang="pl-PL" sz="1200" i="1" dirty="0">
                <a:solidFill>
                  <a:schemeClr val="bg1">
                    <a:lumMod val="50000"/>
                  </a:schemeClr>
                </a:solidFill>
              </a:rPr>
              <a:t>, Zarządzanie zasobami ludzkimi. Tworzenie kapitału ludzkiego organizacji, PWN, Warszawa 2006.</a:t>
            </a:r>
          </a:p>
        </p:txBody>
      </p:sp>
    </p:spTree>
    <p:extLst>
      <p:ext uri="{BB962C8B-B14F-4D97-AF65-F5344CB8AC3E}">
        <p14:creationId xmlns:p14="http://schemas.microsoft.com/office/powerpoint/2010/main" val="533977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10DF2-9E07-487B-EBF0-18CA36A8C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AB7CA177-ECC4-02B5-6A2F-72756784F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Opis stanowisk pracy i wartościowanie stanowisk pracy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BCF28-FD03-C270-9A89-798E02B7BE9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11B41FA-7711-1D80-3D5C-7B1332B912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248722"/>
              </p:ext>
            </p:extLst>
          </p:nvPr>
        </p:nvGraphicFramePr>
        <p:xfrm>
          <a:off x="1785491" y="1907922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Grafika 8" descr="Książka adresowa z wypełnieniem pełnym">
            <a:extLst>
              <a:ext uri="{FF2B5EF4-FFF2-40B4-BE49-F238E27FC236}">
                <a16:creationId xmlns:a16="http://schemas.microsoft.com/office/drawing/2014/main" id="{51A3FEF7-0DD4-31ED-DA41-2E6CF96458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2653" y="4715941"/>
            <a:ext cx="1505675" cy="1505675"/>
          </a:xfrm>
          <a:prstGeom prst="rect">
            <a:avLst/>
          </a:prstGeom>
        </p:spPr>
      </p:pic>
      <p:pic>
        <p:nvPicPr>
          <p:cNvPr id="11" name="Grafika 10" descr="Niezrównoważona waga z wypełnieniem pełnym">
            <a:extLst>
              <a:ext uri="{FF2B5EF4-FFF2-40B4-BE49-F238E27FC236}">
                <a16:creationId xmlns:a16="http://schemas.microsoft.com/office/drawing/2014/main" id="{5C6F3EFE-AAB6-45B0-9F99-B9D3AFA044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284827" y="4840239"/>
            <a:ext cx="1257077" cy="125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860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202411-AA4C-F1AE-5BD8-8B419A01A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F7E7AE5A-99A8-6564-561B-025707E6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Wartościowanie stanowisk pracy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B3684B5-1FEC-2327-0E42-A8B542F38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Proces analizy i oceny wymagań danej pracy, którego celem jest zróżnicowanie i wycena pracy pod względem trudności.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Wykorzystanie wartościowania pracy:</a:t>
            </a:r>
          </a:p>
          <a:p>
            <a:r>
              <a:rPr lang="pl-PL" dirty="0"/>
              <a:t>Konstruowanie systemu płac zasadniczych na podstawie ustalenia relacji poziomu trudności pracy pomiędzy poszczególnymi stanowiskami;</a:t>
            </a:r>
          </a:p>
          <a:p>
            <a:r>
              <a:rPr lang="pl-PL" dirty="0"/>
              <a:t>Wspomaganie procesów zarządzania zasobami ludzkimi;</a:t>
            </a:r>
          </a:p>
          <a:p>
            <a:r>
              <a:rPr lang="pl-PL" dirty="0"/>
              <a:t>Projektowanie stanowisk pracy i usprawnianie pracy.</a:t>
            </a:r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5147F21-F6C2-68BB-6064-94246F8E1A6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27443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obrazu 2" descr="Mężczyzna pracuje na komputerze">
            <a:extLst>
              <a:ext uri="{FF2B5EF4-FFF2-40B4-BE49-F238E27FC236}">
                <a16:creationId xmlns:a16="http://schemas.microsoft.com/office/drawing/2014/main" id="{E13C071F-1533-4D50-953E-8CC25EABE3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/>
      </p:pic>
      <p:sp>
        <p:nvSpPr>
          <p:cNvPr id="11" name="Tytuł 10">
            <a:extLst>
              <a:ext uri="{FF2B5EF4-FFF2-40B4-BE49-F238E27FC236}">
                <a16:creationId xmlns:a16="http://schemas.microsoft.com/office/drawing/2014/main" id="{56D39C55-7AA3-7040-B077-14B2D470B7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Stanowiska pracy w jednostkach samorządu terytorialnego</a:t>
            </a:r>
          </a:p>
        </p:txBody>
      </p:sp>
    </p:spTree>
    <p:extLst>
      <p:ext uri="{BB962C8B-B14F-4D97-AF65-F5344CB8AC3E}">
        <p14:creationId xmlns:p14="http://schemas.microsoft.com/office/powerpoint/2010/main" val="3486684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1328B-B251-742D-4FD0-389B3BD531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27D33DC-F6BA-185A-611D-9639A9A74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Metody wartościowania pracy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00DC14E-17C9-9F39-4A15-068D65B5E93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268FDC0-FBBB-5566-01D0-D8C5EEF6F8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5102369"/>
              </p:ext>
            </p:extLst>
          </p:nvPr>
        </p:nvGraphicFramePr>
        <p:xfrm>
          <a:off x="1781969" y="1403879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pole tekstowe 7">
            <a:extLst>
              <a:ext uri="{FF2B5EF4-FFF2-40B4-BE49-F238E27FC236}">
                <a16:creationId xmlns:a16="http://schemas.microsoft.com/office/drawing/2014/main" id="{8250CD57-D869-2EBB-D0E1-DB1A07E4BF87}"/>
              </a:ext>
            </a:extLst>
          </p:cNvPr>
          <p:cNvSpPr txBox="1"/>
          <p:nvPr/>
        </p:nvSpPr>
        <p:spPr>
          <a:xfrm>
            <a:off x="1205304" y="6659839"/>
            <a:ext cx="8280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>
                <a:solidFill>
                  <a:schemeClr val="bg1">
                    <a:lumMod val="50000"/>
                  </a:schemeClr>
                </a:solidFill>
              </a:rPr>
              <a:t>Źródło: Opracowano na podstawie: H. Król, A. </a:t>
            </a:r>
            <a:r>
              <a:rPr lang="pl-PL" sz="1200" i="1" dirty="0" err="1">
                <a:solidFill>
                  <a:schemeClr val="bg1">
                    <a:lumMod val="50000"/>
                  </a:schemeClr>
                </a:solidFill>
              </a:rPr>
              <a:t>Ludwiczyński</a:t>
            </a:r>
            <a:r>
              <a:rPr lang="pl-PL" sz="1200" i="1" dirty="0">
                <a:solidFill>
                  <a:schemeClr val="bg1">
                    <a:lumMod val="50000"/>
                  </a:schemeClr>
                </a:solidFill>
              </a:rPr>
              <a:t>, Zarządzanie zasobami ludzkimi. Tworzenie kapitału ludzkiego organizacji, PWN, Warszawa 2006.</a:t>
            </a:r>
          </a:p>
        </p:txBody>
      </p:sp>
    </p:spTree>
    <p:extLst>
      <p:ext uri="{BB962C8B-B14F-4D97-AF65-F5344CB8AC3E}">
        <p14:creationId xmlns:p14="http://schemas.microsoft.com/office/powerpoint/2010/main" val="2888907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705C58-DECB-BDE5-12AC-517D8E8EC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90822186-7376-1AE0-DC03-F5DA79EAC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5" y="366462"/>
            <a:ext cx="8640381" cy="1080001"/>
          </a:xfrm>
        </p:spPr>
        <p:txBody>
          <a:bodyPr/>
          <a:lstStyle/>
          <a:p>
            <a:r>
              <a:rPr lang="pl-PL" dirty="0"/>
              <a:t>Przykład: Uniwersalna metoda wartościowania pracy (UMEWAP 2000)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7531633-F2B1-D752-4299-B12AB489157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0B913B26-9997-BAC9-ED7B-5E514B7486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325319"/>
              </p:ext>
            </p:extLst>
          </p:nvPr>
        </p:nvGraphicFramePr>
        <p:xfrm>
          <a:off x="593378" y="1331565"/>
          <a:ext cx="9505056" cy="606668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2382851339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3532967505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3503096450"/>
                    </a:ext>
                  </a:extLst>
                </a:gridCol>
              </a:tblGrid>
              <a:tr h="366924">
                <a:tc gridSpan="2">
                  <a:txBody>
                    <a:bodyPr/>
                    <a:lstStyle/>
                    <a:p>
                      <a:r>
                        <a:rPr lang="pl-PL" sz="1600" dirty="0"/>
                        <a:t>Kryteria wartościowania pracy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Maksymalna liczba punktów - 470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413942"/>
                  </a:ext>
                </a:extLst>
              </a:tr>
              <a:tr h="331740">
                <a:tc rowSpan="4">
                  <a:txBody>
                    <a:bodyPr/>
                    <a:lstStyle/>
                    <a:p>
                      <a:r>
                        <a:rPr lang="pl-PL" sz="1600" dirty="0"/>
                        <a:t>A. Złożoność pracy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A.1. Wykształcenie zawodowe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810470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A.2. Doświadczenie zawodowe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29139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A.3. Innowacyjność, twórczość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236297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A.4. Zręczność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968119"/>
                  </a:ext>
                </a:extLst>
              </a:tr>
              <a:tr h="331740">
                <a:tc rowSpan="5">
                  <a:txBody>
                    <a:bodyPr/>
                    <a:lstStyle/>
                    <a:p>
                      <a:r>
                        <a:rPr lang="pl-PL" sz="1600" dirty="0"/>
                        <a:t>B. Odpowiedzialność 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B.1. Przebieg i skutki pracy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0840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B.2. Decyzje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46506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B.3. Finanse oraz środki i przedmioty pracy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313383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B.4. Bezpieczeństwo innych osób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318449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B.5. Kierowanie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34055"/>
                  </a:ext>
                </a:extLst>
              </a:tr>
              <a:tr h="331740">
                <a:tc rowSpan="3">
                  <a:txBody>
                    <a:bodyPr/>
                    <a:lstStyle/>
                    <a:p>
                      <a:r>
                        <a:rPr lang="pl-PL" sz="1600" dirty="0"/>
                        <a:t>C. Współpraca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C.1. Współdziałanie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982825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C.2. Motywowanie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574189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C.3. Kontakty zewnętrzne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216211"/>
                  </a:ext>
                </a:extLst>
              </a:tr>
              <a:tr h="331740">
                <a:tc rowSpan="5">
                  <a:txBody>
                    <a:bodyPr/>
                    <a:lstStyle/>
                    <a:p>
                      <a:r>
                        <a:rPr lang="pl-PL" sz="1600" dirty="0"/>
                        <a:t>D. Uciążliwość pracy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D.1. Wysiłek fizyczny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914279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D.2. Wysiłek </a:t>
                      </a:r>
                      <a:r>
                        <a:rPr lang="pl-PL" sz="1600" dirty="0" err="1"/>
                        <a:t>psychonerwowy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272463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D.3. Wysiłek umysłowy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618093"/>
                  </a:ext>
                </a:extLst>
              </a:tr>
              <a:tr h="331740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D.4. Monotonia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849153"/>
                  </a:ext>
                </a:extLst>
              </a:tr>
              <a:tr h="310276">
                <a:tc vMerge="1">
                  <a:txBody>
                    <a:bodyPr/>
                    <a:lstStyle/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D.5. Warunki pracy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687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9385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308D5-CE21-1D3C-D4B2-C09A6ED46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obrazu 2" descr="Mężczyzna pracuje na komputerze">
            <a:extLst>
              <a:ext uri="{FF2B5EF4-FFF2-40B4-BE49-F238E27FC236}">
                <a16:creationId xmlns:a16="http://schemas.microsoft.com/office/drawing/2014/main" id="{06CD5680-BAF2-A56A-13F4-4A07B419056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/>
      </p:pic>
      <p:sp>
        <p:nvSpPr>
          <p:cNvPr id="11" name="Tytuł 10">
            <a:extLst>
              <a:ext uri="{FF2B5EF4-FFF2-40B4-BE49-F238E27FC236}">
                <a16:creationId xmlns:a16="http://schemas.microsoft.com/office/drawing/2014/main" id="{52AB4E4B-8799-23B6-03D3-DD315ADC31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Planowanie zatrudnienia w jednostkach samorządu terytorialnego</a:t>
            </a:r>
          </a:p>
        </p:txBody>
      </p:sp>
    </p:spTree>
    <p:extLst>
      <p:ext uri="{BB962C8B-B14F-4D97-AF65-F5344CB8AC3E}">
        <p14:creationId xmlns:p14="http://schemas.microsoft.com/office/powerpoint/2010/main" val="39217926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A18CF-6697-A749-D001-82DD2D672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F00A2652-575C-9FE6-B151-2D9B6F49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Planowanie zasobów ludzkich w organizacji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AC81324-C2E4-342F-5E2D-F6DD8A011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Przewidywanie przyszłych działań we wszystkich obszarach funkcji personalnej, w powiązaniu z planami dotyczącymi innych istotnych funkcji i działań organizacji.</a:t>
            </a:r>
          </a:p>
          <a:p>
            <a:r>
              <a:rPr lang="pl-PL" dirty="0"/>
              <a:t>Przewidywanie niezbędnej w określonym czasie i miejscu liczby pracowników o odpowiednich kwalifikacjach, zmian w stanie i strukturze zatrudnienia oraz wzajemnego podporządkowania zatrudnionych pracowników do poszczególnych komórek organizacyjnych i stanowisk pracy.</a:t>
            </a:r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B6C6C5B-3029-309E-3942-B3F0326B6DD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15176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FF268-7D13-EB76-984C-24DEEBD20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ACD041EE-9F1A-3275-9C9E-12FB716C0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Planowanie zasobów ludzkich w organizacji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4625AD9-7E2C-3E97-C8A4-984AC8C83E0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EA608534-BE38-3E32-D53C-029A4FB7AD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5499454"/>
              </p:ext>
            </p:extLst>
          </p:nvPr>
        </p:nvGraphicFramePr>
        <p:xfrm>
          <a:off x="953418" y="3563813"/>
          <a:ext cx="8640380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DC0B4031-8091-A705-BCC3-C8763AD2FE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6764733"/>
              </p:ext>
            </p:extLst>
          </p:nvPr>
        </p:nvGraphicFramePr>
        <p:xfrm>
          <a:off x="1709671" y="1228768"/>
          <a:ext cx="7127875" cy="3158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0A49163F-86E0-01A8-FBF5-6A0EEBF2EA42}"/>
              </a:ext>
            </a:extLst>
          </p:cNvPr>
          <p:cNvCxnSpPr/>
          <p:nvPr/>
        </p:nvCxnSpPr>
        <p:spPr>
          <a:xfrm>
            <a:off x="6282010" y="3563813"/>
            <a:ext cx="50405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5EDB1B18-2790-7E05-F6B2-075E194C6950}"/>
              </a:ext>
            </a:extLst>
          </p:cNvPr>
          <p:cNvCxnSpPr>
            <a:cxnSpLocks/>
          </p:cNvCxnSpPr>
          <p:nvPr/>
        </p:nvCxnSpPr>
        <p:spPr>
          <a:xfrm flipH="1">
            <a:off x="3761730" y="3563813"/>
            <a:ext cx="50405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E7285B72-5E6F-EDF7-AAF3-17A48D63A43E}"/>
              </a:ext>
            </a:extLst>
          </p:cNvPr>
          <p:cNvCxnSpPr/>
          <p:nvPr/>
        </p:nvCxnSpPr>
        <p:spPr>
          <a:xfrm>
            <a:off x="7794178" y="4067869"/>
            <a:ext cx="0" cy="72008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14CEF586-6DF8-1EB2-9EF8-BB3FF09D6CAF}"/>
              </a:ext>
            </a:extLst>
          </p:cNvPr>
          <p:cNvCxnSpPr/>
          <p:nvPr/>
        </p:nvCxnSpPr>
        <p:spPr>
          <a:xfrm>
            <a:off x="2753618" y="4026850"/>
            <a:ext cx="0" cy="72008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>
            <a:extLst>
              <a:ext uri="{FF2B5EF4-FFF2-40B4-BE49-F238E27FC236}">
                <a16:creationId xmlns:a16="http://schemas.microsoft.com/office/drawing/2014/main" id="{C4D17833-6EE4-B160-EA27-296B907104FB}"/>
              </a:ext>
            </a:extLst>
          </p:cNvPr>
          <p:cNvCxnSpPr/>
          <p:nvPr/>
        </p:nvCxnSpPr>
        <p:spPr>
          <a:xfrm flipH="1">
            <a:off x="7434138" y="4787949"/>
            <a:ext cx="36004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23">
            <a:extLst>
              <a:ext uri="{FF2B5EF4-FFF2-40B4-BE49-F238E27FC236}">
                <a16:creationId xmlns:a16="http://schemas.microsoft.com/office/drawing/2014/main" id="{6007BABC-FAF9-73CE-DEEE-F84B2F46DABD}"/>
              </a:ext>
            </a:extLst>
          </p:cNvPr>
          <p:cNvCxnSpPr/>
          <p:nvPr/>
        </p:nvCxnSpPr>
        <p:spPr>
          <a:xfrm>
            <a:off x="2753618" y="4746930"/>
            <a:ext cx="36004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3EA99000-C7D0-AFB3-31B7-5B97090370A8}"/>
              </a:ext>
            </a:extLst>
          </p:cNvPr>
          <p:cNvSpPr txBox="1"/>
          <p:nvPr/>
        </p:nvSpPr>
        <p:spPr>
          <a:xfrm>
            <a:off x="1205304" y="6659839"/>
            <a:ext cx="8280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>
                <a:solidFill>
                  <a:schemeClr val="bg1">
                    <a:lumMod val="50000"/>
                  </a:schemeClr>
                </a:solidFill>
              </a:rPr>
              <a:t>Źródło: Opracowano na podstawie: H. Król, A. </a:t>
            </a:r>
            <a:r>
              <a:rPr lang="pl-PL" sz="1200" i="1" dirty="0" err="1">
                <a:solidFill>
                  <a:schemeClr val="bg1">
                    <a:lumMod val="50000"/>
                  </a:schemeClr>
                </a:solidFill>
              </a:rPr>
              <a:t>Ludwiczyński</a:t>
            </a:r>
            <a:r>
              <a:rPr lang="pl-PL" sz="1200" i="1" dirty="0">
                <a:solidFill>
                  <a:schemeClr val="bg1">
                    <a:lumMod val="50000"/>
                  </a:schemeClr>
                </a:solidFill>
              </a:rPr>
              <a:t>, Zarządzanie zasobami ludzkimi. Tworzenie kapitału ludzkiego organizacji, PWN, Warszawa 2006.</a:t>
            </a:r>
          </a:p>
        </p:txBody>
      </p:sp>
    </p:spTree>
    <p:extLst>
      <p:ext uri="{BB962C8B-B14F-4D97-AF65-F5344CB8AC3E}">
        <p14:creationId xmlns:p14="http://schemas.microsoft.com/office/powerpoint/2010/main" val="32782675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CB06A-DD7B-88D7-8FF0-75105109B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obrazu 2" descr="Mężczyzna pracuje na komputerze">
            <a:extLst>
              <a:ext uri="{FF2B5EF4-FFF2-40B4-BE49-F238E27FC236}">
                <a16:creationId xmlns:a16="http://schemas.microsoft.com/office/drawing/2014/main" id="{86DA7467-9EDF-0C48-51B7-755EDFCB69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/>
      </p:pic>
      <p:sp>
        <p:nvSpPr>
          <p:cNvPr id="11" name="Tytuł 10">
            <a:extLst>
              <a:ext uri="{FF2B5EF4-FFF2-40B4-BE49-F238E27FC236}">
                <a16:creationId xmlns:a16="http://schemas.microsoft.com/office/drawing/2014/main" id="{6D26F7AA-CF7A-5E46-7F9D-0F7E26F6DE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Rekrutacja i selekcja pracowników</a:t>
            </a:r>
          </a:p>
        </p:txBody>
      </p:sp>
    </p:spTree>
    <p:extLst>
      <p:ext uri="{BB962C8B-B14F-4D97-AF65-F5344CB8AC3E}">
        <p14:creationId xmlns:p14="http://schemas.microsoft.com/office/powerpoint/2010/main" val="8480189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01408-F241-1702-B647-85EFDE1B8E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255236D3-9221-9007-6578-5B5BF2AB8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Alokacja pracowników w organizacji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1B73F3E-2A74-CD8E-3477-0C617A952C0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EBA6E4A9-4C03-1BEF-C453-22EC5E5DA4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8081953"/>
              </p:ext>
            </p:extLst>
          </p:nvPr>
        </p:nvGraphicFramePr>
        <p:xfrm>
          <a:off x="1781777" y="1979837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51806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5AB54-34CF-01B5-6685-231BD6DA3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F24981E6-5BE2-E859-4468-6906C5BB7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Cykl rekrutacyjno-selekcyjny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D603423-CC68-8F90-1D07-736526FA545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7D5B6853-ED1B-9543-0C76-7ABFB450C0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5370361"/>
              </p:ext>
            </p:extLst>
          </p:nvPr>
        </p:nvGraphicFramePr>
        <p:xfrm>
          <a:off x="1781777" y="1907922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96291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F5EC2E-F00E-3AA7-151F-FDBE647C99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E54646F-FB75-4EC1-57F2-B7E0A870E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Sposoby poszukiwania pracowników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81B57BC-CC21-944C-8969-CCB826028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763613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Ogłoszenia o naborze;</a:t>
            </a:r>
          </a:p>
          <a:p>
            <a:r>
              <a:rPr lang="pl-PL" dirty="0"/>
              <a:t>Rekomendacje pracowników;</a:t>
            </a:r>
          </a:p>
          <a:p>
            <a:r>
              <a:rPr lang="pl-PL" dirty="0"/>
              <a:t>Wyspecjalizowane firmy, agencje zatrudnienia;</a:t>
            </a:r>
          </a:p>
          <a:p>
            <a:r>
              <a:rPr lang="pl-PL" dirty="0"/>
              <a:t>Targi pracy;</a:t>
            </a:r>
          </a:p>
          <a:p>
            <a:r>
              <a:rPr lang="pl-PL" dirty="0"/>
              <a:t>Uczelnie i szkoły;</a:t>
            </a:r>
          </a:p>
          <a:p>
            <a:r>
              <a:rPr lang="pl-PL" dirty="0"/>
              <a:t>Kandydaci uprzednio nieprzyjęci;</a:t>
            </a:r>
          </a:p>
          <a:p>
            <a:r>
              <a:rPr lang="pl-PL"/>
              <a:t>Zgłoszenia samoistne.</a:t>
            </a: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1399A3-C10D-ED2B-A749-6FDD87BCAE4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007823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A8F63-E678-DF4E-0817-B0806C5FC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905C3AD3-AC23-AC22-35BB-CE0B320AF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Dokumenty wymagane od kandydatów do zatrudnienia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17D767B-02AE-7FE2-931F-F2B9614AD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051645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Życiorys (CV);</a:t>
            </a:r>
          </a:p>
          <a:p>
            <a:r>
              <a:rPr lang="pl-PL" dirty="0"/>
              <a:t>List motywacyjny;</a:t>
            </a:r>
          </a:p>
          <a:p>
            <a:r>
              <a:rPr lang="pl-PL" dirty="0"/>
              <a:t>Formularze aplikacyjne;</a:t>
            </a:r>
          </a:p>
          <a:p>
            <a:r>
              <a:rPr lang="pl-PL" dirty="0"/>
              <a:t>Oświadczenia (np. oświadczenie o posiadaniu pełnej zdolności do czynności prawnych oraz korzystaniu z pełni praw publicznych, oświadczenie, że kandydat nie był skazany prawomocnym wyrokiem sądu za umyślne przestępstwo ścigane z oskarżenia publicznego lub umyślne przestępstwo skarbowe);</a:t>
            </a:r>
          </a:p>
          <a:p>
            <a:r>
              <a:rPr lang="pl-PL" dirty="0"/>
              <a:t>Kopie dokumentów (np. potwierdzających wykształcenie, kwalifikacje, niepełnosprawność);</a:t>
            </a:r>
          </a:p>
          <a:p>
            <a:r>
              <a:rPr lang="pl-PL" dirty="0"/>
              <a:t>Inne specjalne załączniki (np. portfolio, artykuł naukowy, referencje).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8EC7FD-8352-B3E4-2CF0-EC76CD57169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42418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284B19-EC03-1AD8-E944-D13E45EF7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21D44170-F999-B9E2-C0AD-9BDED6795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Przestrzeń wykonywania pracy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7493498-A9F7-DA92-68AC-7E10914FF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Teren zakładu pracy – przestrzeń wraz z obiektami budowlanymi, będąca w dyspozycji pracodawcy, w której pracodawca organizuje miejsca pracy;</a:t>
            </a:r>
          </a:p>
          <a:p>
            <a:r>
              <a:rPr lang="pl-PL" dirty="0"/>
              <a:t>Środowisko pracy – warunki środowiska materialnego (określonego czynnikami fizycznymi, chemicznymi i biologicznymi) w którym odbywa się proces pracy;</a:t>
            </a:r>
          </a:p>
          <a:p>
            <a:r>
              <a:rPr lang="pl-PL" dirty="0"/>
              <a:t>Miejsce pracy – miejsce wyznaczone przez pracodawcę, do którego pracownik ma dostęp w związku z wykonywaniem pracy;</a:t>
            </a:r>
          </a:p>
          <a:p>
            <a:r>
              <a:rPr lang="pl-PL" dirty="0"/>
              <a:t>Pomieszczenie pracy – pomieszczenie przeznaczone na pobyt pracowników, w którym wykonywana jest praca.</a:t>
            </a:r>
          </a:p>
        </p:txBody>
      </p:sp>
    </p:spTree>
    <p:extLst>
      <p:ext uri="{BB962C8B-B14F-4D97-AF65-F5344CB8AC3E}">
        <p14:creationId xmlns:p14="http://schemas.microsoft.com/office/powerpoint/2010/main" val="35936341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55334-5AD8-834F-BC67-9ACFCD53B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CC36CE8E-F029-9C3D-4FD5-7C14893D5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Dane osobowe których można żądać od osoby ubiegającej się o zatrudnienie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79991CD-FBB4-6F6C-B532-F90CA9CCD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051645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Imię (imiona) i nazwisko; </a:t>
            </a:r>
          </a:p>
          <a:p>
            <a:r>
              <a:rPr lang="pl-PL" dirty="0"/>
              <a:t>Data urodzenia; </a:t>
            </a:r>
          </a:p>
          <a:p>
            <a:r>
              <a:rPr lang="pl-PL" dirty="0"/>
              <a:t>Dane kontaktowe; </a:t>
            </a:r>
          </a:p>
          <a:p>
            <a:r>
              <a:rPr lang="pl-PL" dirty="0"/>
              <a:t>Wykształcenie; </a:t>
            </a:r>
          </a:p>
          <a:p>
            <a:r>
              <a:rPr lang="pl-PL" dirty="0"/>
              <a:t>Kwalifikacje zawodowe; </a:t>
            </a:r>
          </a:p>
          <a:p>
            <a:r>
              <a:rPr lang="pl-PL" dirty="0"/>
              <a:t>Przebieg dotychczasowego zatrudnienia (</a:t>
            </a:r>
            <a:r>
              <a:rPr lang="pl-PL" i="1" dirty="0"/>
              <a:t>z wyłączeniem informacji o wynagrodzeniu – od 25.12.2025</a:t>
            </a:r>
            <a:r>
              <a:rPr lang="pl-PL" dirty="0"/>
              <a:t>).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dirty="0"/>
              <a:t>Informacje dotyczące wykształcenia, kwalifikacji zawodowych i dotychczasowego zatrudnienia muszą być niezbędne do wykonywania pracy określonego rodzaju lub na określonym stanowisku.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4C32864-5870-D868-BA47-828339C051A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14603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933BCD-E460-8B21-3579-5336A85A7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2F8B4084-F956-E8E7-CE6D-6050FF4FB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Preselekcja kandydatów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EDCE304-20D3-EB92-D1E4-09299E643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051645"/>
            <a:ext cx="8640382" cy="46800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Preselekcja kandydatów – typowanie najlepszych kandydatów do udziału w dalszej procedurze selekcyjnej lub odrzucanie kandydatów niespełniających wymagań.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Formy preselekcji:</a:t>
            </a:r>
          </a:p>
          <a:p>
            <a:r>
              <a:rPr lang="pl-PL" dirty="0"/>
              <a:t>Analiza dokumentów;</a:t>
            </a:r>
          </a:p>
          <a:p>
            <a:r>
              <a:rPr lang="pl-PL" dirty="0"/>
              <a:t>Wywiady </a:t>
            </a:r>
            <a:r>
              <a:rPr lang="pl-PL" dirty="0" err="1"/>
              <a:t>screaningowe</a:t>
            </a:r>
            <a:r>
              <a:rPr lang="pl-PL" dirty="0"/>
              <a:t>.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40A8A06-04C8-2E00-2E91-7DE033507EC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839015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387CB5-9B7B-EF81-C993-42032C62B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B56E39A-7D90-B44B-85E3-D7325569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Metody selekcji kandydatów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22B5E52-EAC9-15CD-4D4F-EB0C81C12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051645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Analiza dokumentów;</a:t>
            </a:r>
          </a:p>
          <a:p>
            <a:r>
              <a:rPr lang="pl-PL" dirty="0"/>
              <a:t>Wywiady (rozmowy kwalifikacyjne);</a:t>
            </a:r>
          </a:p>
          <a:p>
            <a:r>
              <a:rPr lang="pl-PL" dirty="0"/>
              <a:t>Ośrodki oceny (</a:t>
            </a:r>
            <a:r>
              <a:rPr lang="pl-PL" i="1" dirty="0" err="1"/>
              <a:t>assessment</a:t>
            </a:r>
            <a:r>
              <a:rPr lang="pl-PL" i="1" dirty="0"/>
              <a:t> </a:t>
            </a:r>
            <a:r>
              <a:rPr lang="pl-PL" i="1" dirty="0" err="1"/>
              <a:t>centres</a:t>
            </a:r>
            <a:r>
              <a:rPr lang="pl-PL" dirty="0"/>
              <a:t>);</a:t>
            </a:r>
          </a:p>
          <a:p>
            <a:r>
              <a:rPr lang="pl-PL" dirty="0"/>
              <a:t>Testy selekcyjne: testy psychologiczne (testy na inteligencję, kwestionariusze osobowości), testy wiedzy, testy umiejętności (próbki pracy, symulacje);</a:t>
            </a:r>
          </a:p>
          <a:p>
            <a:r>
              <a:rPr lang="pl-PL" dirty="0"/>
              <a:t>Techniki niekonwencjonalne (np. grafologia, wariograf).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C178064-4735-0650-B9FA-DA949096582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860423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416868-AF32-C60C-816C-31C3BD948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EEA50966-5110-DF4F-9B81-84DEB2EE0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Wyzwania związane z procesem rekrutacji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8767B03-E621-17F4-A220-576DDA0E6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051645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Podawanie wysokości wynagrodzenia (</a:t>
            </a:r>
            <a:r>
              <a:rPr lang="pl-PL" i="1" dirty="0"/>
              <a:t>od 24.12.2025 r. informacja o wysokości wynagrodzenia lub przedziale oraz postanowieniach układu zbiorowego pracy lub regulaminu wynagradzania, o ile dotyczą pracodawcy, będą obowiązkowe</a:t>
            </a:r>
            <a:r>
              <a:rPr lang="pl-PL" dirty="0"/>
              <a:t>);</a:t>
            </a:r>
          </a:p>
          <a:p>
            <a:r>
              <a:rPr lang="pl-PL" dirty="0"/>
              <a:t>Żądanie dokumentów potwierdzających przedstawione dane osobowe – wykorzystanie świadectwa pracy;</a:t>
            </a:r>
          </a:p>
          <a:p>
            <a:r>
              <a:rPr lang="pl-PL" dirty="0"/>
              <a:t>Zachowanie neutralności pod względem płci i niedyskryminacji w procesie rekrutacji.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D52E617-4473-DCF5-C042-C481E985D6E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763270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33FCE-5624-6FFD-A452-9E7E44943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E1CBE889-6C98-E96C-E85E-3E2A0168E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Nabór na stanowiska urzędnicze w jednostkach samorządu terytorialnego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F14B9F5-6B73-21B1-D3FC-7A3B656610F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D57DCCD-7276-655C-CEAC-6FCB2725AA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6948553"/>
              </p:ext>
            </p:extLst>
          </p:nvPr>
        </p:nvGraphicFramePr>
        <p:xfrm>
          <a:off x="1781194" y="1835621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77735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8BD3FC-478F-0B38-151B-C133C314F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33A5BC68-91A2-2CD7-42BF-52AC33AF3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Schemat naboru na stanowiska urzędnicze w jednostkach samorządu terytorialnego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51E6238-5F59-E43A-BAFA-6DFF02FF10E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D8EEE50-0EDD-9B42-056A-40B5A2024E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8619124"/>
              </p:ext>
            </p:extLst>
          </p:nvPr>
        </p:nvGraphicFramePr>
        <p:xfrm>
          <a:off x="449362" y="1403879"/>
          <a:ext cx="9721080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95743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62550-87F2-C04F-8D2F-CB090AF98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7514246E-27E3-A911-146B-C332F0A83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Ogłoszenie o naborze na stanowiska urzędnicze w jednostkach samorządu terytorialnego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6B5B38-301E-F391-F731-040F1D25742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E4EAFE5-CE25-AA15-0A25-F5B71E2D46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6030093"/>
              </p:ext>
            </p:extLst>
          </p:nvPr>
        </p:nvGraphicFramePr>
        <p:xfrm>
          <a:off x="1781194" y="1835621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22014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1364C-AD49-1089-CF3E-9E42772A3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D131C9FD-E098-5CED-6B56-06498A64A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Elementy ogłoszenia o naborze na stanowiska urzędnicze w jednostkach samorządu terytorialnego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DA11A58-EF9C-8AC6-936D-B1A9BC6C24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051645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Nazwa i adres jednostki; </a:t>
            </a:r>
          </a:p>
          <a:p>
            <a:r>
              <a:rPr lang="pl-PL" dirty="0"/>
              <a:t>Określenie stanowiska; </a:t>
            </a:r>
          </a:p>
          <a:p>
            <a:r>
              <a:rPr lang="pl-PL" dirty="0"/>
              <a:t>Określenie wymagań związanych ze stanowiskiem: wymagania niezbędne, wymagania dodatkowe;</a:t>
            </a:r>
          </a:p>
          <a:p>
            <a:r>
              <a:rPr lang="pl-PL" dirty="0"/>
              <a:t>Wskazanie zakresu zadań wykonywanych na stanowisku; </a:t>
            </a:r>
          </a:p>
          <a:p>
            <a:r>
              <a:rPr lang="pl-PL" dirty="0"/>
              <a:t>Informacja o warunkach pracy na danym stanowisku; </a:t>
            </a:r>
          </a:p>
          <a:p>
            <a:r>
              <a:rPr lang="pl-PL" dirty="0"/>
              <a:t>Informacja, czy w miesiącu poprzedzającym datę upublicznienia ogłoszenia wskaźnik zatrudnienia osób niepełnosprawnych w jednostce, w rozumieniu przepisów o rehabilitacji zawodowej i społecznej oraz zatrudnianiu osób niepełnosprawnych, wynosi co najmniej 6 %; </a:t>
            </a:r>
          </a:p>
          <a:p>
            <a:r>
              <a:rPr lang="pl-PL" dirty="0"/>
              <a:t>Wskazanie wymaganych dokumentów; określenie terminu i miejsca składania dokumentów (termin nie krótszy niż 10 dni).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694A794-17AA-8C5C-BAC5-D46FC15D989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806020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5F2A0-CE54-7E55-0292-3E1F3F4A2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CEB49E3-E820-60D1-A36D-65B80685E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Protokół z naboru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DB79158-5E01-93B2-FDED-C7700D99F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691605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Określenie stanowiska, na które był przeprowadzany nabór:</a:t>
            </a:r>
          </a:p>
          <a:p>
            <a:r>
              <a:rPr lang="pl-PL" dirty="0"/>
              <a:t>Liczba kandydatów oraz imiona, nazwiska i miejsca zamieszkania w rozumieniu przepisów Kodeksu cywilnego nie więcej niż pięciu najlepszych kandydatów wraz ze wskazaniem kandydatów niepełnosprawnych (o ile osoby niepełnosprawne mają pierwszeństwo w zatrudnieniu) przedstawianych kierownikowi jednostki; </a:t>
            </a:r>
          </a:p>
          <a:p>
            <a:r>
              <a:rPr lang="pl-PL" dirty="0"/>
              <a:t>Liczba nadesłanych ofert na stanowisko, w tym liczba ofert spełniających wymagania formalne; </a:t>
            </a:r>
          </a:p>
          <a:p>
            <a:r>
              <a:rPr lang="pl-PL" dirty="0"/>
              <a:t>Informacja o zastosowanych metodach i technikach naboru; </a:t>
            </a:r>
          </a:p>
          <a:p>
            <a:r>
              <a:rPr lang="pl-PL" dirty="0"/>
              <a:t>Uzasadnienie dokonanego wyboru; </a:t>
            </a:r>
          </a:p>
          <a:p>
            <a:r>
              <a:rPr lang="pl-PL" dirty="0"/>
              <a:t>Skład komisji przeprowadzającej nabór. 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7DDFC7C-F289-1FAB-BFB7-1A1D6B72ECE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984883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A3714A-EEC1-FA87-816B-988B8D686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obrazu 2" descr="Mężczyzna pracuje na komputerze">
            <a:extLst>
              <a:ext uri="{FF2B5EF4-FFF2-40B4-BE49-F238E27FC236}">
                <a16:creationId xmlns:a16="http://schemas.microsoft.com/office/drawing/2014/main" id="{AD885226-CF8D-8717-7724-D2B412D0436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/>
      </p:pic>
      <p:sp>
        <p:nvSpPr>
          <p:cNvPr id="11" name="Tytuł 10">
            <a:extLst>
              <a:ext uri="{FF2B5EF4-FFF2-40B4-BE49-F238E27FC236}">
                <a16:creationId xmlns:a16="http://schemas.microsoft.com/office/drawing/2014/main" id="{D1055066-1D42-E78B-14EF-B2D7186D3A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Adaptacja nowo zatrudnionych pracowników</a:t>
            </a:r>
          </a:p>
        </p:txBody>
      </p:sp>
    </p:spTree>
    <p:extLst>
      <p:ext uri="{BB962C8B-B14F-4D97-AF65-F5344CB8AC3E}">
        <p14:creationId xmlns:p14="http://schemas.microsoft.com/office/powerpoint/2010/main" val="2177153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Stanowisko pracy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Przestrzeń pracy, wraz z wyposażeniem w środki i przedmioty pracy, w której pracownik lub zespół pracowników wykonuje pracę;</a:t>
            </a:r>
          </a:p>
          <a:p>
            <a:r>
              <a:rPr lang="pl-PL" dirty="0"/>
              <a:t>Podstawowa jednostka w strukturze organizacyjnej każdej organizacji, wyposażona w zakres obowiązków i kompetencji w celu realizowania zadań wyznaczonych przez organizację;</a:t>
            </a:r>
          </a:p>
          <a:p>
            <a:r>
              <a:rPr lang="pl-PL" dirty="0"/>
              <a:t>Najmniejsza pozycja organizacyjna wydzielona w strukturze organizacyjnej ze względu na czynności zawodowe wykonywane przez pracownika;</a:t>
            </a:r>
          </a:p>
          <a:p>
            <a:r>
              <a:rPr lang="pl-PL" dirty="0"/>
              <a:t>Konkretne miejsce pracy w organizacji.</a:t>
            </a:r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FB2F7-02FB-D506-957D-DED117835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49B7F69F-7861-AC5D-115A-75C64F57A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Adaptacja pracownika w organizacji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A91DF25-D123-9D09-2CCA-676A300AA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051645"/>
            <a:ext cx="8640382" cy="46800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Adaptacja jest procesem przystosowania nowego pracownika do środowiska pracy i stanowiska pracy, którego celem jest zapewnienie sprawnego funkcjonowania pracownika w organizacji.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Wymiary adaptacji:</a:t>
            </a:r>
          </a:p>
          <a:p>
            <a:r>
              <a:rPr lang="pl-PL" dirty="0"/>
              <a:t>Wymiar zawodowy;</a:t>
            </a:r>
          </a:p>
          <a:p>
            <a:r>
              <a:rPr lang="pl-PL" dirty="0"/>
              <a:t>Wymiar społeczny.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037F94B-4C49-9DF0-987B-F7E03D2A4B2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493868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984A3F-5F22-35AB-AAAE-C96ABEEBB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61032BB0-2CA5-1DCA-30D2-779FB19C0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Program adaptacji pracowniczej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A973DB1-40AA-D6DB-D5E9-784FA0695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051645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Formalne wprowadzenie do organizacji;</a:t>
            </a:r>
          </a:p>
          <a:p>
            <a:r>
              <a:rPr lang="pl-PL" dirty="0"/>
              <a:t>Wprowadzenie do miejsca pracy;</a:t>
            </a:r>
          </a:p>
          <a:p>
            <a:r>
              <a:rPr lang="pl-PL" dirty="0"/>
              <a:t>Opiekun na okres adaptacji;</a:t>
            </a:r>
          </a:p>
          <a:p>
            <a:r>
              <a:rPr lang="pl-PL" dirty="0"/>
              <a:t>Pakiet informacji dla pracownika;</a:t>
            </a:r>
          </a:p>
          <a:p>
            <a:r>
              <a:rPr lang="pl-PL" dirty="0"/>
              <a:t>Formalne kursy wprowadzające (np. informacje o organizacji, warunki zatrudnienia, bezpieczeństwo i higiena pracy);</a:t>
            </a:r>
          </a:p>
          <a:p>
            <a:r>
              <a:rPr lang="pl-PL" dirty="0"/>
              <a:t>Szkolenie wprowadzające na stanowisko pracy.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4A193E4-955D-615E-D5D5-1C8974FDA1B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99804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1F5B5-69C4-DCF1-6335-317C7C3A5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obrazu 2" descr="Mężczyzna pracuje na komputerze">
            <a:extLst>
              <a:ext uri="{FF2B5EF4-FFF2-40B4-BE49-F238E27FC236}">
                <a16:creationId xmlns:a16="http://schemas.microsoft.com/office/drawing/2014/main" id="{791E0748-D0EF-773E-7F88-4277F467218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/>
      </p:pic>
      <p:sp>
        <p:nvSpPr>
          <p:cNvPr id="11" name="Tytuł 10">
            <a:extLst>
              <a:ext uri="{FF2B5EF4-FFF2-40B4-BE49-F238E27FC236}">
                <a16:creationId xmlns:a16="http://schemas.microsoft.com/office/drawing/2014/main" id="{BC750CB4-02D6-1604-5D8A-BBCC16FA8C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Alokacja pracowników wewnątrz organizacji</a:t>
            </a:r>
          </a:p>
        </p:txBody>
      </p:sp>
    </p:spTree>
    <p:extLst>
      <p:ext uri="{BB962C8B-B14F-4D97-AF65-F5344CB8AC3E}">
        <p14:creationId xmlns:p14="http://schemas.microsoft.com/office/powerpoint/2010/main" val="6478798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F933C-B3C1-18AC-934E-8A0453EB6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060E032D-5EB3-453B-B837-0EE308210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Formy alokacji wewnętrznej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61C2AD5-9640-6A36-56AE-369BDD2AAEA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B375C64-FEE3-12FD-0E7E-4DC7698B1D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6655146"/>
              </p:ext>
            </p:extLst>
          </p:nvPr>
        </p:nvGraphicFramePr>
        <p:xfrm>
          <a:off x="1781969" y="1403879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53327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C3DD-109F-D8E1-0877-7EA46F3E0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713936E5-C2CC-54E4-E7A5-4B51BD2AA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Przesunięcia organizacyjne (transfery)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4C7C328-49D8-15A9-90B8-7498FBA31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051645"/>
            <a:ext cx="8640382" cy="4680002"/>
          </a:xfrm>
        </p:spPr>
        <p:txBody>
          <a:bodyPr>
            <a:normAutofit/>
          </a:bodyPr>
          <a:lstStyle/>
          <a:p>
            <a:r>
              <a:rPr lang="pl-PL" dirty="0"/>
              <a:t>Transfery szkoleniowe;</a:t>
            </a:r>
          </a:p>
          <a:p>
            <a:r>
              <a:rPr lang="pl-PL" dirty="0"/>
              <a:t>Transfery motywacyjne;</a:t>
            </a:r>
          </a:p>
          <a:p>
            <a:r>
              <a:rPr lang="pl-PL" dirty="0"/>
              <a:t>Transfery motywowane społecznie;</a:t>
            </a:r>
          </a:p>
          <a:p>
            <a:r>
              <a:rPr lang="pl-PL" dirty="0"/>
              <a:t>Transfery dopasowujące;</a:t>
            </a:r>
          </a:p>
          <a:p>
            <a:r>
              <a:rPr lang="pl-PL" dirty="0"/>
              <a:t>Transfery zapobiegające redukcji zatrudnienia.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1EC6A7F-DAA4-DCB0-223F-C0BC5643C37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4301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Dziękuję za udział w szkoleniu</a:t>
            </a:r>
          </a:p>
        </p:txBody>
      </p:sp>
      <p:pic>
        <p:nvPicPr>
          <p:cNvPr id="7" name="Symbol zastępczy obrazu 6">
            <a:extLst>
              <a:ext uri="{FF2B5EF4-FFF2-40B4-BE49-F238E27FC236}">
                <a16:creationId xmlns:a16="http://schemas.microsoft.com/office/drawing/2014/main" id="{2AAC3231-CD47-4618-92FE-81A0668FF2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B94C9-F397-BF65-52D6-C13A7FFB0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79DFDCA-4F8F-9DF6-F193-2E86CEC4F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Specyficzne rodzaje stanowisk pracy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F89EBA2-7D69-AA7C-AA82-57D707997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Wieloosobowe stanowisko pracy;</a:t>
            </a:r>
          </a:p>
          <a:p>
            <a:r>
              <a:rPr lang="pl-PL" dirty="0"/>
              <a:t>Samodzielne stanowisko pracy;</a:t>
            </a:r>
          </a:p>
          <a:p>
            <a:r>
              <a:rPr lang="pl-PL" dirty="0"/>
              <a:t>Stanowisko kierownicze.</a:t>
            </a:r>
          </a:p>
        </p:txBody>
      </p:sp>
    </p:spTree>
    <p:extLst>
      <p:ext uri="{BB962C8B-B14F-4D97-AF65-F5344CB8AC3E}">
        <p14:creationId xmlns:p14="http://schemas.microsoft.com/office/powerpoint/2010/main" val="2952278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6677F-65B5-644A-3A22-25FED7701A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E7AEAC1F-5AED-9C30-0871-AE9AEF007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Kategorie stanowisk pracy w jednostkach samorządu terytorialnego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1C5DAEC-5829-EE3B-C143-DABEF8FC84E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E3BE7C2A-3B03-E86B-80DE-AD5A55C8EF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7259467"/>
              </p:ext>
            </p:extLst>
          </p:nvPr>
        </p:nvGraphicFramePr>
        <p:xfrm>
          <a:off x="1781777" y="2123653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7436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0CE30-6E8B-4514-7D84-5A78D3B6C6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F1627156-E78F-D251-2549-005167758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Wykaz stanowisk pracy w jednostkach samorządu terytorialnego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70A091C-9CC9-DEC8-2B60-D24425DB9AA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2D4280D-54B3-BC2F-99A6-96A4DCC292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0183670"/>
              </p:ext>
            </p:extLst>
          </p:nvPr>
        </p:nvGraphicFramePr>
        <p:xfrm>
          <a:off x="1241450" y="1974260"/>
          <a:ext cx="8208911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059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670D4B-02FB-65C8-5837-F4D947249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92657DE-DB01-E490-4711-F231850F1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Stanowiska pracy w strukturze organizacyjnej 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E79850A-BC53-5950-3101-77B2EEF60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Dowolność kształtowania struktury organizacyjnej w jednostkach organizacyjnych jednostek samorządu terytorialnego;</a:t>
            </a:r>
          </a:p>
          <a:p>
            <a:r>
              <a:rPr lang="pl-PL" dirty="0"/>
              <a:t>Regulamin organizacyjny – określenie organizacji i zasad funkcjonowania jednostki organizacyjnej (komórki organizacyjne, zadania komórek organizacyjnych, kierowanie jednostką organizacyjną);</a:t>
            </a:r>
          </a:p>
          <a:p>
            <a:r>
              <a:rPr lang="pl-PL" dirty="0"/>
              <a:t>Opis stanowiska pracy.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2FFBA3F-0ACF-D1EA-D4C1-781681A9074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82168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181F2-DA86-7CC9-ED82-65F12563E5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obrazu 2" descr="Mężczyzna pracuje na komputerze">
            <a:extLst>
              <a:ext uri="{FF2B5EF4-FFF2-40B4-BE49-F238E27FC236}">
                <a16:creationId xmlns:a16="http://schemas.microsoft.com/office/drawing/2014/main" id="{F0AEBA09-492B-1D49-4A02-00FCCC1B968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/>
      </p:pic>
      <p:sp>
        <p:nvSpPr>
          <p:cNvPr id="11" name="Tytuł 10">
            <a:extLst>
              <a:ext uri="{FF2B5EF4-FFF2-40B4-BE49-F238E27FC236}">
                <a16:creationId xmlns:a16="http://schemas.microsoft.com/office/drawing/2014/main" id="{6DFBF2C5-D473-7314-94A7-4762289568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Opisy i wartościowanie stanowisk pracy</a:t>
            </a:r>
          </a:p>
        </p:txBody>
      </p:sp>
    </p:spTree>
    <p:extLst>
      <p:ext uri="{BB962C8B-B14F-4D97-AF65-F5344CB8AC3E}">
        <p14:creationId xmlns:p14="http://schemas.microsoft.com/office/powerpoint/2010/main" val="131242278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13ECCD80E71534592FF79CC4B8B2312" ma:contentTypeVersion="3" ma:contentTypeDescription="Utwórz nowy dokument." ma:contentTypeScope="" ma:versionID="beb233cae34fa92c41ebb6680c82703a">
  <xsd:schema xmlns:xsd="http://www.w3.org/2001/XMLSchema" xmlns:xs="http://www.w3.org/2001/XMLSchema" xmlns:p="http://schemas.microsoft.com/office/2006/metadata/properties" xmlns:ns2="6745b594-9f83-456a-b9e8-55fe219d1bfe" targetNamespace="http://schemas.microsoft.com/office/2006/metadata/properties" ma:root="true" ma:fieldsID="e847d5015d81798b62fff13304dc5cc1" ns2:_="">
    <xsd:import namespace="6745b594-9f83-456a-b9e8-55fe219d1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45b594-9f83-456a-b9e8-55fe219d1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1E073-0215-4585-92DA-16F9734323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832E15-2B41-4BE7-860D-609EC2E5788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54B46AB-5E8D-4E88-95BE-704A483E88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45b594-9f83-456a-b9e8-55fe219d1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604</TotalTime>
  <Words>2075</Words>
  <Application>Microsoft Office PowerPoint</Application>
  <PresentationFormat>Niestandardowy</PresentationFormat>
  <Paragraphs>326</Paragraphs>
  <Slides>45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45</vt:i4>
      </vt:variant>
    </vt:vector>
  </HeadingPairs>
  <TitlesOfParts>
    <vt:vector size="50" baseType="lpstr">
      <vt:lpstr>Aptos Narrow</vt:lpstr>
      <vt:lpstr>Arial</vt:lpstr>
      <vt:lpstr>Calibri</vt:lpstr>
      <vt:lpstr>Open Sans</vt:lpstr>
      <vt:lpstr>Motyw pakietu Office</vt:lpstr>
      <vt:lpstr>Zarządzanie zasobami ludzkimi  w samorządzie terytorialnym</vt:lpstr>
      <vt:lpstr>Stanowiska pracy w jednostkach samorządu terytorialnego</vt:lpstr>
      <vt:lpstr>Przestrzeń wykonywania pracy</vt:lpstr>
      <vt:lpstr>Stanowisko pracy</vt:lpstr>
      <vt:lpstr>Specyficzne rodzaje stanowisk pracy</vt:lpstr>
      <vt:lpstr>Kategorie stanowisk pracy w jednostkach samorządu terytorialnego</vt:lpstr>
      <vt:lpstr>Wykaz stanowisk pracy w jednostkach samorządu terytorialnego</vt:lpstr>
      <vt:lpstr>Stanowiska pracy w strukturze organizacyjnej </vt:lpstr>
      <vt:lpstr>Opisy i wartościowanie stanowisk pracy</vt:lpstr>
      <vt:lpstr>Analiza stanowiska pracy</vt:lpstr>
      <vt:lpstr>Opis stanowiska pracy – główne elementy</vt:lpstr>
      <vt:lpstr>Wymagania kwalifikacyjne/kompetencyjne dla stanowiska</vt:lpstr>
      <vt:lpstr>Wymagania stawiane pracownikom samorządowym</vt:lpstr>
      <vt:lpstr>Wymagania stawiane pracownikom samorządowym – ustawa z dnia 21 listopada 2008 r.  o pracownikach samorządowych  </vt:lpstr>
      <vt:lpstr>System opisu stanowisk pracy w organizacji</vt:lpstr>
      <vt:lpstr>Wykorzystanie opisu stanowiska pracy</vt:lpstr>
      <vt:lpstr>Mierzenie pracy w organizacji</vt:lpstr>
      <vt:lpstr>Opis stanowisk pracy i wartościowanie stanowisk pracy</vt:lpstr>
      <vt:lpstr>Wartościowanie stanowisk pracy</vt:lpstr>
      <vt:lpstr>Metody wartościowania pracy</vt:lpstr>
      <vt:lpstr>Przykład: Uniwersalna metoda wartościowania pracy (UMEWAP 2000)</vt:lpstr>
      <vt:lpstr>Planowanie zatrudnienia w jednostkach samorządu terytorialnego</vt:lpstr>
      <vt:lpstr>Planowanie zasobów ludzkich w organizacji</vt:lpstr>
      <vt:lpstr>Planowanie zasobów ludzkich w organizacji</vt:lpstr>
      <vt:lpstr>Rekrutacja i selekcja pracowników</vt:lpstr>
      <vt:lpstr>Alokacja pracowników w organizacji</vt:lpstr>
      <vt:lpstr>Cykl rekrutacyjno-selekcyjny</vt:lpstr>
      <vt:lpstr>Sposoby poszukiwania pracowników</vt:lpstr>
      <vt:lpstr>Dokumenty wymagane od kandydatów do zatrudnienia</vt:lpstr>
      <vt:lpstr>Dane osobowe których można żądać od osoby ubiegającej się o zatrudnienie</vt:lpstr>
      <vt:lpstr>Preselekcja kandydatów</vt:lpstr>
      <vt:lpstr>Metody selekcji kandydatów</vt:lpstr>
      <vt:lpstr>Wyzwania związane z procesem rekrutacji</vt:lpstr>
      <vt:lpstr>Nabór na stanowiska urzędnicze w jednostkach samorządu terytorialnego</vt:lpstr>
      <vt:lpstr>Schemat naboru na stanowiska urzędnicze w jednostkach samorządu terytorialnego</vt:lpstr>
      <vt:lpstr>Ogłoszenie o naborze na stanowiska urzędnicze w jednostkach samorządu terytorialnego</vt:lpstr>
      <vt:lpstr>Elementy ogłoszenia o naborze na stanowiska urzędnicze w jednostkach samorządu terytorialnego</vt:lpstr>
      <vt:lpstr>Protokół z naboru</vt:lpstr>
      <vt:lpstr>Adaptacja nowo zatrudnionych pracowników</vt:lpstr>
      <vt:lpstr>Adaptacja pracownika w organizacji</vt:lpstr>
      <vt:lpstr>Program adaptacji pracowniczej</vt:lpstr>
      <vt:lpstr>Alokacja pracowników wewnątrz organizacji</vt:lpstr>
      <vt:lpstr>Formy alokacji wewnętrznej</vt:lpstr>
      <vt:lpstr>Przesunięcia organizacyjne (transfery)</vt:lpstr>
      <vt:lpstr>Dziękuję za udział w szkoleniu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Kasia K</cp:lastModifiedBy>
  <cp:revision>41</cp:revision>
  <dcterms:created xsi:type="dcterms:W3CDTF">2022-06-22T09:40:44Z</dcterms:created>
  <dcterms:modified xsi:type="dcterms:W3CDTF">2025-08-26T21:54:32Z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0x010100813ECCD80E71534592FF79CC4B8B2312</vt:lpwstr>
  </property>
</Properties>
</file>